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68F2-B7A6-4287-8934-ED257140562E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2682-577F-4CDA-A5D5-7D6036468BD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68F2-B7A6-4287-8934-ED257140562E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2682-577F-4CDA-A5D5-7D6036468BD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68F2-B7A6-4287-8934-ED257140562E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2682-577F-4CDA-A5D5-7D6036468BD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68F2-B7A6-4287-8934-ED257140562E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2682-577F-4CDA-A5D5-7D6036468BD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68F2-B7A6-4287-8934-ED257140562E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2682-577F-4CDA-A5D5-7D6036468BD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68F2-B7A6-4287-8934-ED257140562E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2682-577F-4CDA-A5D5-7D6036468BD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68F2-B7A6-4287-8934-ED257140562E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2682-577F-4CDA-A5D5-7D6036468BD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68F2-B7A6-4287-8934-ED257140562E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2682-577F-4CDA-A5D5-7D6036468BD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68F2-B7A6-4287-8934-ED257140562E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2682-577F-4CDA-A5D5-7D6036468BD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68F2-B7A6-4287-8934-ED257140562E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2682-577F-4CDA-A5D5-7D6036468BD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5B68F2-B7A6-4287-8934-ED257140562E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912682-577F-4CDA-A5D5-7D6036468BD8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B68F2-B7A6-4287-8934-ED257140562E}" type="datetimeFigureOut">
              <a:rPr lang="it-IT" smtClean="0"/>
              <a:pPr/>
              <a:t>26/03/2020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912682-577F-4CDA-A5D5-7D6036468BD8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7850187" cy="516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3771223" y="5301208"/>
            <a:ext cx="2024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400" dirty="0"/>
              <a:t>ai sensi del DLgs 81/2008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6516216" y="4941168"/>
            <a:ext cx="7511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/>
              <a:t>/ATA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347864" y="3399383"/>
            <a:ext cx="2888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/>
              <a:t>SALUTE E SICUREZZA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9138" y="600075"/>
            <a:ext cx="7705725" cy="56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642938"/>
            <a:ext cx="7810500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6763" y="557213"/>
            <a:ext cx="761047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0575" y="947738"/>
            <a:ext cx="7562850" cy="496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4850" y="638175"/>
            <a:ext cx="7734300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0563" y="666750"/>
            <a:ext cx="7762875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288" y="942975"/>
            <a:ext cx="75914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188" y="557213"/>
            <a:ext cx="766762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275" y="714375"/>
            <a:ext cx="7791450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3" y="638175"/>
            <a:ext cx="780097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750" y="604838"/>
            <a:ext cx="781050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" y="738188"/>
            <a:ext cx="78486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042988"/>
            <a:ext cx="7772400" cy="477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" y="1781175"/>
            <a:ext cx="7886700" cy="329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0088" y="666750"/>
            <a:ext cx="7743825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75" y="590550"/>
            <a:ext cx="7639050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10</Words>
  <Application>Microsoft Office PowerPoint</Application>
  <PresentationFormat>Presentazione su schermo (4:3)</PresentationFormat>
  <Paragraphs>3</Paragraphs>
  <Slides>17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17</vt:i4>
      </vt:variant>
    </vt:vector>
  </HeadingPairs>
  <TitlesOfParts>
    <vt:vector size="20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ciccio pasticcio</dc:creator>
  <cp:lastModifiedBy>Franco</cp:lastModifiedBy>
  <cp:revision>8</cp:revision>
  <dcterms:created xsi:type="dcterms:W3CDTF">2020-03-26T09:32:10Z</dcterms:created>
  <dcterms:modified xsi:type="dcterms:W3CDTF">2020-03-26T10:12:37Z</dcterms:modified>
</cp:coreProperties>
</file>