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379" r:id="rId2"/>
    <p:sldId id="380" r:id="rId3"/>
    <p:sldId id="381" r:id="rId4"/>
    <p:sldId id="382"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8" r:id="rId20"/>
    <p:sldId id="399" r:id="rId21"/>
    <p:sldId id="400" r:id="rId22"/>
    <p:sldId id="401" r:id="rId23"/>
    <p:sldId id="402" r:id="rId24"/>
    <p:sldId id="403" r:id="rId25"/>
    <p:sldId id="404" r:id="rId26"/>
    <p:sldId id="405" r:id="rId27"/>
    <p:sldId id="406" r:id="rId28"/>
    <p:sldId id="407" r:id="rId29"/>
    <p:sldId id="408" r:id="rId30"/>
    <p:sldId id="409" r:id="rId31"/>
    <p:sldId id="257" r:id="rId32"/>
    <p:sldId id="410" r:id="rId33"/>
    <p:sldId id="355" r:id="rId34"/>
    <p:sldId id="356" r:id="rId35"/>
    <p:sldId id="357" r:id="rId36"/>
    <p:sldId id="358" r:id="rId37"/>
    <p:sldId id="359" r:id="rId38"/>
    <p:sldId id="360" r:id="rId39"/>
    <p:sldId id="361" r:id="rId40"/>
    <p:sldId id="362" r:id="rId41"/>
    <p:sldId id="363" r:id="rId42"/>
    <p:sldId id="364" r:id="rId43"/>
    <p:sldId id="365" r:id="rId44"/>
    <p:sldId id="366" r:id="rId45"/>
    <p:sldId id="370" r:id="rId46"/>
    <p:sldId id="374" r:id="rId47"/>
    <p:sldId id="371" r:id="rId48"/>
    <p:sldId id="375" r:id="rId49"/>
    <p:sldId id="367" r:id="rId50"/>
    <p:sldId id="378" r:id="rId51"/>
    <p:sldId id="369" r:id="rId52"/>
    <p:sldId id="411" r:id="rId53"/>
    <p:sldId id="412" r:id="rId54"/>
    <p:sldId id="413" r:id="rId55"/>
    <p:sldId id="414" r:id="rId56"/>
    <p:sldId id="415" r:id="rId57"/>
    <p:sldId id="416" r:id="rId58"/>
    <p:sldId id="417" r:id="rId59"/>
    <p:sldId id="41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09"/>
    <p:restoredTop sz="94651"/>
  </p:normalViewPr>
  <p:slideViewPr>
    <p:cSldViewPr>
      <p:cViewPr varScale="1">
        <p:scale>
          <a:sx n="69" d="100"/>
          <a:sy n="69"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E545E1-4416-472C-BCB1-5E42F6E01930}" type="datetimeFigureOut">
              <a:rPr lang="it-IT" smtClean="0"/>
              <a:t>19/02/2019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C086F1-19EF-44FD-9961-CA1F2CEFA45C}" type="slidenum">
              <a:rPr lang="it-IT" smtClean="0"/>
              <a:t>‹N›</a:t>
            </a:fld>
            <a:endParaRPr lang="it-IT"/>
          </a:p>
        </p:txBody>
      </p:sp>
    </p:spTree>
    <p:extLst>
      <p:ext uri="{BB962C8B-B14F-4D97-AF65-F5344CB8AC3E}">
        <p14:creationId xmlns:p14="http://schemas.microsoft.com/office/powerpoint/2010/main" val="88663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6F1D999-209B-4ADF-A8D4-E2E31A0619AC}" type="datetime1">
              <a:rPr lang="en-US" smtClean="0"/>
              <a:t>2/19/2019</a:t>
            </a:fld>
            <a:endParaRPr lang="en-US"/>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Maurizio Piscitelli</a:t>
            </a:r>
            <a:endParaRPr lang="en-US"/>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F54C93B1-FCDD-4EE2-9D2A-962769FD0B9F}"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DE54124-EAA5-4351-83B9-C6F0937135E7}" type="datetime1">
              <a:rPr lang="en-US" smtClean="0"/>
              <a:t>2/19/2019</a:t>
            </a:fld>
            <a:endParaRPr lang="en-US"/>
          </a:p>
        </p:txBody>
      </p:sp>
      <p:sp>
        <p:nvSpPr>
          <p:cNvPr id="5" name="Segnaposto piè di pagina 4"/>
          <p:cNvSpPr>
            <a:spLocks noGrp="1"/>
          </p:cNvSpPr>
          <p:nvPr>
            <p:ph type="ftr" sz="quarter" idx="11"/>
          </p:nvPr>
        </p:nvSpPr>
        <p:spPr/>
        <p:txBody>
          <a:bodyPr/>
          <a:lstStyle/>
          <a:p>
            <a:r>
              <a:rPr lang="en-US" smtClean="0"/>
              <a:t>Maurizio Piscitelli</a:t>
            </a:r>
            <a:endParaRPr lang="en-US"/>
          </a:p>
        </p:txBody>
      </p:sp>
      <p:sp>
        <p:nvSpPr>
          <p:cNvPr id="6" name="Segnaposto numero diapositiva 5"/>
          <p:cNvSpPr>
            <a:spLocks noGrp="1"/>
          </p:cNvSpPr>
          <p:nvPr>
            <p:ph type="sldNum" sz="quarter" idx="12"/>
          </p:nvPr>
        </p:nvSpPr>
        <p:spPr/>
        <p:txBody>
          <a:bodyPr/>
          <a:lstStyle/>
          <a:p>
            <a:fld id="{F54C93B1-FCDD-4EE2-9D2A-962769FD0B9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9940BD0D-77BB-4539-82D2-1F47CFAA10AF}" type="datetime1">
              <a:rPr lang="en-US" smtClean="0"/>
              <a:t>2/19/2019</a:t>
            </a:fld>
            <a:endParaRPr lang="en-US"/>
          </a:p>
        </p:txBody>
      </p:sp>
      <p:sp>
        <p:nvSpPr>
          <p:cNvPr id="5" name="Segnaposto piè di pagina 4"/>
          <p:cNvSpPr>
            <a:spLocks noGrp="1"/>
          </p:cNvSpPr>
          <p:nvPr>
            <p:ph type="ftr" sz="quarter" idx="11"/>
          </p:nvPr>
        </p:nvSpPr>
        <p:spPr>
          <a:xfrm>
            <a:off x="457201" y="6248207"/>
            <a:ext cx="5573483" cy="365125"/>
          </a:xfrm>
        </p:spPr>
        <p:txBody>
          <a:bodyPr/>
          <a:lstStyle/>
          <a:p>
            <a:r>
              <a:rPr lang="en-US" smtClean="0"/>
              <a:t>Maurizio Piscitelli</a:t>
            </a:r>
            <a:endParaRPr lang="en-US"/>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fld id="{F54C93B1-FCDD-4EE2-9D2A-962769FD0B9F}"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chemeClr val="bg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Maurizio Piscitelli</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8E5D507D-9AAB-4996-816D-3056377CD9A3}" type="datetime1">
              <a:rPr lang="en-US" smtClean="0"/>
              <a:t>2/19/2019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r>
              <a:rPr lang="it-IT" smtClean="0"/>
              <a:t>Maurizio Piscitelli</a:t>
            </a:r>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08CD65D0-64E5-423F-ABD8-2A70D5967A5A}" type="datetime1">
              <a:rPr lang="en-US" smtClean="0"/>
              <a:t>2/19/2019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1324BE24-C5F7-4809-84D0-668A9A3AFB89}" type="datetime1">
              <a:rPr lang="en-US" smtClean="0"/>
              <a:t>2/19/2019</a:t>
            </a:fld>
            <a:endParaRPr lang="en-US"/>
          </a:p>
        </p:txBody>
      </p:sp>
      <p:sp>
        <p:nvSpPr>
          <p:cNvPr id="5" name="Segnaposto piè di pagina 4"/>
          <p:cNvSpPr>
            <a:spLocks noGrp="1"/>
          </p:cNvSpPr>
          <p:nvPr>
            <p:ph type="ftr" sz="quarter" idx="11"/>
          </p:nvPr>
        </p:nvSpPr>
        <p:spPr/>
        <p:txBody>
          <a:bodyPr/>
          <a:lstStyle/>
          <a:p>
            <a:r>
              <a:rPr lang="en-US" smtClean="0"/>
              <a:t>Maurizio Piscitelli</a:t>
            </a:r>
            <a:endParaRPr lang="en-US"/>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F54C93B1-FCDD-4EE2-9D2A-962769FD0B9F}" type="slidenum">
              <a:rPr lang="en-US" smtClean="0"/>
              <a:pPr/>
              <a:t>‹N›</a:t>
            </a:fld>
            <a:endParaRPr lang="en-US"/>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6483CB64-8CC9-479D-8B71-4F864CF64E28}" type="datetime1">
              <a:rPr lang="en-US" smtClean="0"/>
              <a:t>2/19/2019</a:t>
            </a:fld>
            <a:endParaRPr lang="en-US"/>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54C93B1-FCDD-4EE2-9D2A-962769FD0B9F}" type="slidenum">
              <a:rPr lang="en-US" smtClean="0"/>
              <a:pPr/>
              <a:t>‹N›</a:t>
            </a:fld>
            <a:endParaRPr lang="en-US"/>
          </a:p>
        </p:txBody>
      </p:sp>
      <p:sp>
        <p:nvSpPr>
          <p:cNvPr id="14" name="Segnaposto piè di pagina 13"/>
          <p:cNvSpPr>
            <a:spLocks noGrp="1"/>
          </p:cNvSpPr>
          <p:nvPr>
            <p:ph type="ftr" sz="quarter" idx="12"/>
          </p:nvPr>
        </p:nvSpPr>
        <p:spPr/>
        <p:txBody>
          <a:bodyPr/>
          <a:lstStyle/>
          <a:p>
            <a:r>
              <a:rPr lang="en-US" smtClean="0"/>
              <a:t>Maurizio Piscitelli</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8" name="Segnaposto data 7"/>
          <p:cNvSpPr>
            <a:spLocks noGrp="1"/>
          </p:cNvSpPr>
          <p:nvPr>
            <p:ph type="dt" sz="half" idx="15"/>
          </p:nvPr>
        </p:nvSpPr>
        <p:spPr/>
        <p:txBody>
          <a:bodyPr rtlCol="0"/>
          <a:lstStyle/>
          <a:p>
            <a:fld id="{2BA25F6A-1739-4B4E-995E-11ACECB78736}" type="datetime1">
              <a:rPr lang="en-US" smtClean="0"/>
              <a:t>2/19/2019</a:t>
            </a:fld>
            <a:endParaRPr lang="en-US"/>
          </a:p>
        </p:txBody>
      </p:sp>
      <p:sp>
        <p:nvSpPr>
          <p:cNvPr id="10" name="Segnaposto numero diapositiva 9"/>
          <p:cNvSpPr>
            <a:spLocks noGrp="1"/>
          </p:cNvSpPr>
          <p:nvPr>
            <p:ph type="sldNum" sz="quarter" idx="16"/>
          </p:nvPr>
        </p:nvSpPr>
        <p:spPr/>
        <p:txBody>
          <a:bodyPr rtlCol="0"/>
          <a:lstStyle/>
          <a:p>
            <a:fld id="{F54C93B1-FCDD-4EE2-9D2A-962769FD0B9F}" type="slidenum">
              <a:rPr lang="en-US" smtClean="0"/>
              <a:pPr/>
              <a:t>‹N›</a:t>
            </a:fld>
            <a:endParaRPr lang="en-US"/>
          </a:p>
        </p:txBody>
      </p:sp>
      <p:sp>
        <p:nvSpPr>
          <p:cNvPr id="12" name="Segnaposto piè di pagina 11"/>
          <p:cNvSpPr>
            <a:spLocks noGrp="1"/>
          </p:cNvSpPr>
          <p:nvPr>
            <p:ph type="ftr" sz="quarter" idx="17"/>
          </p:nvPr>
        </p:nvSpPr>
        <p:spPr/>
        <p:txBody>
          <a:bodyPr rtlCol="0"/>
          <a:lstStyle/>
          <a:p>
            <a:r>
              <a:rPr lang="en-US" smtClean="0"/>
              <a:t>Maurizio Piscitelli</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smtClean="0"/>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5"/>
          </p:nvPr>
        </p:nvSpPr>
        <p:spPr/>
        <p:txBody>
          <a:bodyPr rtlCol="0"/>
          <a:lstStyle/>
          <a:p>
            <a:fld id="{67FB8C87-FAD1-450E-BBE0-FA0A34EE5969}" type="datetime1">
              <a:rPr lang="en-US" smtClean="0"/>
              <a:t>2/19/2019</a:t>
            </a:fld>
            <a:endParaRPr lang="en-US"/>
          </a:p>
        </p:txBody>
      </p:sp>
      <p:sp>
        <p:nvSpPr>
          <p:cNvPr id="12" name="Segnaposto numero diapositiva 11"/>
          <p:cNvSpPr>
            <a:spLocks noGrp="1"/>
          </p:cNvSpPr>
          <p:nvPr>
            <p:ph type="sldNum" sz="quarter" idx="16"/>
          </p:nvPr>
        </p:nvSpPr>
        <p:spPr/>
        <p:txBody>
          <a:bodyPr rtlCol="0"/>
          <a:lstStyle/>
          <a:p>
            <a:fld id="{F54C93B1-FCDD-4EE2-9D2A-962769FD0B9F}" type="slidenum">
              <a:rPr lang="en-US" smtClean="0"/>
              <a:pPr/>
              <a:t>‹N›</a:t>
            </a:fld>
            <a:endParaRPr lang="en-US"/>
          </a:p>
        </p:txBody>
      </p:sp>
      <p:sp>
        <p:nvSpPr>
          <p:cNvPr id="14" name="Segnaposto piè di pagina 13"/>
          <p:cNvSpPr>
            <a:spLocks noGrp="1"/>
          </p:cNvSpPr>
          <p:nvPr>
            <p:ph type="ftr" sz="quarter" idx="17"/>
          </p:nvPr>
        </p:nvSpPr>
        <p:spPr/>
        <p:txBody>
          <a:bodyPr rtlCol="0"/>
          <a:lstStyle/>
          <a:p>
            <a:r>
              <a:rPr lang="en-US" smtClean="0"/>
              <a:t>Maurizio Piscitelli</a:t>
            </a:r>
            <a:endParaRPr lang="en-US"/>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B3309B5-C17A-4521-8F41-0C8DA1439403}" type="datetime1">
              <a:rPr lang="en-US" smtClean="0"/>
              <a:t>2/19/2019</a:t>
            </a:fld>
            <a:endParaRPr lang="en-US"/>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F54C93B1-FCDD-4EE2-9D2A-962769FD0B9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BA19898-7B51-4F85-A138-3D1D144E0BE3}" type="datetime1">
              <a:rPr lang="en-US" smtClean="0"/>
              <a:t>2/19/2019</a:t>
            </a:fld>
            <a:endParaRPr lang="en-US"/>
          </a:p>
        </p:txBody>
      </p:sp>
      <p:sp>
        <p:nvSpPr>
          <p:cNvPr id="3" name="Segnaposto piè di pagina 2"/>
          <p:cNvSpPr>
            <a:spLocks noGrp="1"/>
          </p:cNvSpPr>
          <p:nvPr>
            <p:ph type="ftr" sz="quarter" idx="11"/>
          </p:nvPr>
        </p:nvSpPr>
        <p:spPr/>
        <p:txBody>
          <a:bodyPr/>
          <a:lstStyle/>
          <a:p>
            <a:r>
              <a:rPr lang="en-US" smtClean="0"/>
              <a:t>Maurizio Piscitelli</a:t>
            </a:r>
            <a:endParaRPr lang="en-US"/>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F54C93B1-FCDD-4EE2-9D2A-962769FD0B9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5AA53F58-1E2D-4C57-ABC0-296840843003}" type="datetime1">
              <a:rPr lang="en-US" smtClean="0"/>
              <a:t>2/19/2019</a:t>
            </a:fld>
            <a:endParaRPr lang="en-US"/>
          </a:p>
        </p:txBody>
      </p:sp>
      <p:sp>
        <p:nvSpPr>
          <p:cNvPr id="6" name="Segnaposto piè di pagina 5"/>
          <p:cNvSpPr>
            <a:spLocks noGrp="1"/>
          </p:cNvSpPr>
          <p:nvPr>
            <p:ph type="ftr" sz="quarter" idx="11"/>
          </p:nvPr>
        </p:nvSpPr>
        <p:spPr/>
        <p:txBody>
          <a:bodyPr/>
          <a:lstStyle/>
          <a:p>
            <a:r>
              <a:rPr lang="en-US" smtClean="0"/>
              <a:t>Maurizio Piscitelli</a:t>
            </a:r>
            <a:endParaRPr lang="en-US"/>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F54C93B1-FCDD-4EE2-9D2A-962769FD0B9F}" type="slidenum">
              <a:rPr lang="en-US" smtClean="0"/>
              <a:pPr/>
              <a:t>‹N›</a:t>
            </a:fld>
            <a:endParaRPr lang="en-US"/>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smtClean="0"/>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fld id="{85E1D4E9-2C92-44A2-9667-F4A538A4BBCE}" type="datetime1">
              <a:rPr lang="en-US" smtClean="0"/>
              <a:t>2/19/2019</a:t>
            </a:fld>
            <a:endParaRPr lang="en-US"/>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F54C93B1-FCDD-4EE2-9D2A-962769FD0B9F}" type="slidenum">
              <a:rPr lang="en-US" smtClean="0"/>
              <a:pPr/>
              <a:t>‹N›</a:t>
            </a:fld>
            <a:endParaRPr lang="en-US"/>
          </a:p>
        </p:txBody>
      </p:sp>
      <p:sp>
        <p:nvSpPr>
          <p:cNvPr id="14" name="Segnaposto piè di pagina 13"/>
          <p:cNvSpPr>
            <a:spLocks noGrp="1"/>
          </p:cNvSpPr>
          <p:nvPr>
            <p:ph type="ftr" sz="quarter" idx="12"/>
          </p:nvPr>
        </p:nvSpPr>
        <p:spPr>
          <a:xfrm>
            <a:off x="1600200" y="6248206"/>
            <a:ext cx="4572000" cy="365125"/>
          </a:xfrm>
        </p:spPr>
        <p:txBody>
          <a:bodyPr rtlCol="0"/>
          <a:lstStyle/>
          <a:p>
            <a:r>
              <a:rPr lang="en-US" smtClean="0"/>
              <a:t>Maurizio Piscitelli</a:t>
            </a:r>
            <a:endParaRPr lang="en-US"/>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smtClean="0"/>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57A896F-DA46-43C8-BF81-31F15A864FD8}" type="datetime1">
              <a:rPr lang="en-US" smtClean="0"/>
              <a:t>2/19/2019</a:t>
            </a:fld>
            <a:endParaRPr lang="en-US"/>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Maurizio Piscitelli</a:t>
            </a:r>
            <a:endParaRPr lang="en-US"/>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54C93B1-FCDD-4EE2-9D2A-962769FD0B9F}" type="slidenum">
              <a:rPr lang="en-US" smtClean="0"/>
              <a:pPr/>
              <a:t>‹N›</a:t>
            </a:fld>
            <a:endParaRPr lang="en-US"/>
          </a:p>
        </p:txBody>
      </p:sp>
      <p:sp>
        <p:nvSpPr>
          <p:cNvPr id="10" name="Rectangle 9"/>
          <p:cNvSpPr>
            <a:spLocks noChangeArrowheads="1"/>
          </p:cNvSpPr>
          <p:nvPr userDrawn="1"/>
        </p:nvSpPr>
        <p:spPr bwMode="auto">
          <a:xfrm>
            <a:off x="8620125" y="1"/>
            <a:ext cx="533400" cy="1371600"/>
          </a:xfrm>
          <a:prstGeom prst="rect">
            <a:avLst/>
          </a:prstGeom>
          <a:gradFill>
            <a:gsLst>
              <a:gs pos="0">
                <a:schemeClr val="accent3">
                  <a:lumMod val="75000"/>
                </a:schemeClr>
              </a:gs>
              <a:gs pos="50000">
                <a:schemeClr val="accent3"/>
              </a:gs>
              <a:gs pos="100000">
                <a:schemeClr val="accent3">
                  <a:lumMod val="60000"/>
                  <a:lumOff val="40000"/>
                </a:schemeClr>
              </a:gs>
            </a:gsLst>
            <a:lin ang="16200000" scaled="0"/>
          </a:gradFill>
          <a:ln>
            <a:noFill/>
          </a:ln>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a:spLocks noChangeArrowheads="1"/>
          </p:cNvSpPr>
          <p:nvPr userDrawn="1"/>
        </p:nvSpPr>
        <p:spPr bwMode="auto">
          <a:xfrm>
            <a:off x="7799388" y="1"/>
            <a:ext cx="960438" cy="1371600"/>
          </a:xfrm>
          <a:prstGeom prst="rect">
            <a:avLst/>
          </a:prstGeom>
          <a:gradFill>
            <a:gsLst>
              <a:gs pos="0">
                <a:schemeClr val="accent2">
                  <a:lumMod val="75000"/>
                </a:schemeClr>
              </a:gs>
              <a:gs pos="50000">
                <a:schemeClr val="accent2"/>
              </a:gs>
              <a:gs pos="100000">
                <a:schemeClr val="accent2">
                  <a:lumMod val="60000"/>
                  <a:lumOff val="40000"/>
                </a:schemeClr>
              </a:gs>
            </a:gsLst>
            <a:lin ang="16200000" scaled="0"/>
          </a:gradFill>
          <a:ln>
            <a:noFill/>
          </a:ln>
          <a:extLst/>
        </p:spPr>
        <p:txBody>
          <a:bodyPr vert="horz" wrap="square" lIns="91440" tIns="45720" rIns="91440" bIns="45720" numCol="1" anchor="t" anchorCtr="0" compatLnSpc="1">
            <a:prstTxWarp prst="textNoShape">
              <a:avLst/>
            </a:prstTxWarp>
          </a:bodyPr>
          <a:lstStyle/>
          <a:p>
            <a:endParaRPr lang="en-US"/>
          </a:p>
        </p:txBody>
      </p:sp>
      <p:sp>
        <p:nvSpPr>
          <p:cNvPr id="12" name="Rectangle 11"/>
          <p:cNvSpPr>
            <a:spLocks noChangeArrowheads="1"/>
          </p:cNvSpPr>
          <p:nvPr userDrawn="1"/>
        </p:nvSpPr>
        <p:spPr bwMode="auto">
          <a:xfrm>
            <a:off x="0" y="1"/>
            <a:ext cx="7837488" cy="1371600"/>
          </a:xfrm>
          <a:prstGeom prst="rect">
            <a:avLst/>
          </a:prstGeom>
          <a:gradFill>
            <a:gsLst>
              <a:gs pos="0">
                <a:schemeClr val="accent1">
                  <a:lumMod val="50000"/>
                </a:schemeClr>
              </a:gs>
              <a:gs pos="50000">
                <a:schemeClr val="accent1"/>
              </a:gs>
              <a:gs pos="100000">
                <a:schemeClr val="accent1">
                  <a:lumMod val="60000"/>
                  <a:lumOff val="40000"/>
                </a:schemeClr>
              </a:gs>
            </a:gsLst>
            <a:lin ang="16200000" scaled="0"/>
          </a:gradFill>
          <a:ln>
            <a:noFill/>
          </a:ln>
          <a:extLst/>
        </p:spPr>
        <p:txBody>
          <a:bodyPr vert="horz" wrap="square" lIns="91440" tIns="45720" rIns="91440" bIns="45720" numCol="1" anchor="t" anchorCtr="0" compatLnSpc="1">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hyperlink" Target="Documenti/QDR%20prima%20PROVA%2026%20novembre.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Documenti/QDR_Tecnici_26%20novembr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Documenti/QDR_Professionali%2026%20novembr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Documenti/QDR_Licei_26%20novembr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Documenti/Esami%20di%20Stato%20DM%2037_2019.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Documenti/ESPERIENZE%20DIDATTICHE.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Documenti/Esami%20di%20Stato%20DM%2037_2019.pdf" TargetMode="External"/><Relationship Id="rId2" Type="http://schemas.openxmlformats.org/officeDocument/2006/relationships/hyperlink" Target="Documenti/D.%20Lgs%2062_2017%20art.%2017,%20comma%209.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Documenti/Percorsi%20Cittadinanza%20e%20Costituzione.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Documenti/art%2020%20Dlgs%2062_2017.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hyperlink" Target="Documenti/GRIGLIA%20COLLOQUIO.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invalsi-areaprove.cineca.it/index.php?get=static&amp;amp;pag=qdr" TargetMode="External"/><Relationship Id="rId2" Type="http://schemas.openxmlformats.org/officeDocument/2006/relationships/hyperlink" Target="https://invalsi-areaprove.cineca.it/index.php?get=static&amp;amp;pag=home" TargetMode="External"/><Relationship Id="rId1" Type="http://schemas.openxmlformats.org/officeDocument/2006/relationships/slideLayout" Target="../slideLayouts/slideLayout2.xml"/><Relationship Id="rId5" Type="http://schemas.openxmlformats.org/officeDocument/2006/relationships/hyperlink" Target="https://invalsi-areaprove.cineca.it/index.php?get=static&amp;amp;pag=esempi_prove_grado_13" TargetMode="External"/><Relationship Id="rId4" Type="http://schemas.openxmlformats.org/officeDocument/2006/relationships/hyperlink" Target="https://invalsi-areaprove.cineca.it/index.php?get=static&amp;amp;pag=materiale_informativo_sec_secondo_grado"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576" y="2850864"/>
            <a:ext cx="8153400" cy="1858842"/>
          </a:xfrm>
          <a:prstGeom prst="rect">
            <a:avLst/>
          </a:prstGeom>
        </p:spPr>
        <p:txBody>
          <a:bodyPr vert="horz" wrap="square" lIns="0" tIns="12065" rIns="0" bIns="0" rtlCol="0">
            <a:spAutoFit/>
          </a:bodyPr>
          <a:lstStyle/>
          <a:p>
            <a:pPr algn="ctr">
              <a:lnSpc>
                <a:spcPct val="100000"/>
              </a:lnSpc>
              <a:spcBef>
                <a:spcPts val="95"/>
              </a:spcBef>
            </a:pPr>
            <a:r>
              <a:rPr sz="4000" dirty="0" err="1" smtClean="0">
                <a:solidFill>
                  <a:schemeClr val="tx1"/>
                </a:solidFill>
                <a:latin typeface="Arial" pitchFamily="34" charset="0"/>
                <a:cs typeface="Arial" pitchFamily="34" charset="0"/>
              </a:rPr>
              <a:t>L’Esame</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di</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Stato</a:t>
            </a:r>
            <a:r>
              <a:rPr sz="4000" dirty="0" smtClean="0">
                <a:solidFill>
                  <a:schemeClr val="tx1"/>
                </a:solidFill>
                <a:latin typeface="Arial" pitchFamily="34" charset="0"/>
                <a:cs typeface="Arial" pitchFamily="34" charset="0"/>
              </a:rPr>
              <a:t> del </a:t>
            </a:r>
            <a:r>
              <a:rPr sz="4000" dirty="0" err="1" smtClean="0">
                <a:solidFill>
                  <a:schemeClr val="tx1"/>
                </a:solidFill>
                <a:latin typeface="Arial" pitchFamily="34" charset="0"/>
                <a:cs typeface="Arial" pitchFamily="34" charset="0"/>
              </a:rPr>
              <a:t>secondo</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ciclo</a:t>
            </a:r>
            <a:endParaRPr sz="4000" dirty="0" smtClean="0">
              <a:solidFill>
                <a:schemeClr val="tx1"/>
              </a:solidFill>
              <a:latin typeface="Arial" pitchFamily="34" charset="0"/>
              <a:cs typeface="Arial" pitchFamily="34" charset="0"/>
            </a:endParaRPr>
          </a:p>
          <a:p>
            <a:pPr algn="ctr">
              <a:lnSpc>
                <a:spcPct val="100000"/>
              </a:lnSpc>
            </a:pPr>
            <a:r>
              <a:rPr sz="4000" dirty="0" err="1" smtClean="0">
                <a:solidFill>
                  <a:schemeClr val="tx1"/>
                </a:solidFill>
                <a:latin typeface="Arial" pitchFamily="34" charset="0"/>
                <a:cs typeface="Arial" pitchFamily="34" charset="0"/>
              </a:rPr>
              <a:t>nel</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quadro</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delineato</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dal</a:t>
            </a:r>
            <a:r>
              <a:rPr sz="4000" dirty="0" smtClean="0">
                <a:solidFill>
                  <a:schemeClr val="tx1"/>
                </a:solidFill>
                <a:latin typeface="Arial" pitchFamily="34" charset="0"/>
                <a:cs typeface="Arial" pitchFamily="34" charset="0"/>
              </a:rPr>
              <a:t> </a:t>
            </a:r>
            <a:r>
              <a:rPr sz="4000" dirty="0" err="1" smtClean="0">
                <a:solidFill>
                  <a:schemeClr val="tx1"/>
                </a:solidFill>
                <a:latin typeface="Arial" pitchFamily="34" charset="0"/>
                <a:cs typeface="Arial" pitchFamily="34" charset="0"/>
              </a:rPr>
              <a:t>D.Lgs</a:t>
            </a:r>
            <a:r>
              <a:rPr sz="4000" dirty="0" smtClean="0">
                <a:solidFill>
                  <a:schemeClr val="tx1"/>
                </a:solidFill>
                <a:latin typeface="Arial" pitchFamily="34" charset="0"/>
                <a:cs typeface="Arial" pitchFamily="34" charset="0"/>
              </a:rPr>
              <a:t>. 62/2017</a:t>
            </a:r>
            <a:endParaRPr sz="4000" dirty="0">
              <a:solidFill>
                <a:schemeClr val="tx1"/>
              </a:solidFill>
              <a:latin typeface="Arial" pitchFamily="34" charset="0"/>
              <a:cs typeface="Arial" pitchFamily="34" charset="0"/>
            </a:endParaRPr>
          </a:p>
        </p:txBody>
      </p:sp>
      <p:sp>
        <p:nvSpPr>
          <p:cNvPr id="5" name="Segnaposto piè di pagina 4"/>
          <p:cNvSpPr>
            <a:spLocks noGrp="1"/>
          </p:cNvSpPr>
          <p:nvPr>
            <p:ph type="ftr" sz="quarter" idx="11"/>
          </p:nvPr>
        </p:nvSpPr>
        <p:spPr>
          <a:xfrm>
            <a:off x="3491880" y="6021288"/>
            <a:ext cx="5421083" cy="365125"/>
          </a:xfrm>
        </p:spPr>
        <p:txBody>
          <a:bodyPr/>
          <a:lstStyle/>
          <a:p>
            <a:r>
              <a:rPr lang="it-IT" sz="2000" dirty="0" smtClean="0"/>
              <a:t>Maurizio Piscitelli</a:t>
            </a:r>
            <a:endParaRPr lang="it-IT" sz="2000" dirty="0"/>
          </a:p>
        </p:txBody>
      </p:sp>
      <p:sp>
        <p:nvSpPr>
          <p:cNvPr id="4" name="Segnaposto numero diapositiva 3"/>
          <p:cNvSpPr>
            <a:spLocks noGrp="1"/>
          </p:cNvSpPr>
          <p:nvPr>
            <p:ph type="sldNum" sz="quarter" idx="12"/>
          </p:nvPr>
        </p:nvSpPr>
        <p:spPr/>
        <p:txBody>
          <a:bodyPr>
            <a:normAutofit fontScale="85000" lnSpcReduction="20000"/>
          </a:bodyPr>
          <a:lstStyle/>
          <a:p>
            <a:fld id="{B6F15528-21DE-4FAA-801E-634DDDAF4B2B}"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676400"/>
            <a:ext cx="8220660" cy="671979"/>
          </a:xfrm>
          <a:prstGeom prst="rect">
            <a:avLst/>
          </a:prstGeom>
        </p:spPr>
        <p:txBody>
          <a:bodyPr vert="horz" wrap="square" lIns="0" tIns="12700" rIns="0" bIns="0" rtlCol="0">
            <a:spAutoFit/>
          </a:bodyPr>
          <a:lstStyle/>
          <a:p>
            <a:pPr marL="12700" marR="5080">
              <a:lnSpc>
                <a:spcPct val="100000"/>
              </a:lnSpc>
              <a:spcBef>
                <a:spcPts val="100"/>
              </a:spcBef>
              <a:tabLst>
                <a:tab pos="527685" algn="l"/>
              </a:tabLst>
            </a:pPr>
            <a:r>
              <a:rPr sz="2100" spc="-200" dirty="0">
                <a:solidFill>
                  <a:srgbClr val="30B6FC"/>
                </a:solidFill>
                <a:latin typeface="Arial"/>
                <a:cs typeface="Arial"/>
              </a:rPr>
              <a:t>1)	</a:t>
            </a:r>
            <a:r>
              <a:rPr sz="2100" spc="-40" dirty="0">
                <a:solidFill>
                  <a:srgbClr val="073D86"/>
                </a:solidFill>
                <a:latin typeface="Arial"/>
                <a:cs typeface="Arial"/>
              </a:rPr>
              <a:t>frequenza</a:t>
            </a:r>
            <a:r>
              <a:rPr sz="2100" spc="-135" dirty="0">
                <a:solidFill>
                  <a:srgbClr val="073D86"/>
                </a:solidFill>
                <a:latin typeface="Arial"/>
                <a:cs typeface="Arial"/>
              </a:rPr>
              <a:t> </a:t>
            </a:r>
            <a:r>
              <a:rPr sz="2100" spc="-20" dirty="0">
                <a:solidFill>
                  <a:srgbClr val="073D86"/>
                </a:solidFill>
                <a:latin typeface="Arial"/>
                <a:cs typeface="Arial"/>
              </a:rPr>
              <a:t>per</a:t>
            </a:r>
            <a:r>
              <a:rPr sz="2100" spc="-135" dirty="0">
                <a:solidFill>
                  <a:srgbClr val="073D86"/>
                </a:solidFill>
                <a:latin typeface="Arial"/>
                <a:cs typeface="Arial"/>
              </a:rPr>
              <a:t> </a:t>
            </a:r>
            <a:r>
              <a:rPr sz="2100" spc="-45" dirty="0">
                <a:solidFill>
                  <a:srgbClr val="073D86"/>
                </a:solidFill>
                <a:latin typeface="Arial"/>
                <a:cs typeface="Arial"/>
              </a:rPr>
              <a:t>almeno</a:t>
            </a:r>
            <a:r>
              <a:rPr sz="2100" spc="-135" dirty="0">
                <a:solidFill>
                  <a:srgbClr val="073D86"/>
                </a:solidFill>
                <a:latin typeface="Arial"/>
                <a:cs typeface="Arial"/>
              </a:rPr>
              <a:t> </a:t>
            </a:r>
            <a:r>
              <a:rPr sz="2100" spc="40" dirty="0">
                <a:solidFill>
                  <a:srgbClr val="073D86"/>
                </a:solidFill>
                <a:latin typeface="Arial"/>
                <a:cs typeface="Arial"/>
              </a:rPr>
              <a:t>tre</a:t>
            </a:r>
            <a:r>
              <a:rPr sz="2100" spc="-140" dirty="0">
                <a:solidFill>
                  <a:srgbClr val="073D86"/>
                </a:solidFill>
                <a:latin typeface="Arial"/>
                <a:cs typeface="Arial"/>
              </a:rPr>
              <a:t> </a:t>
            </a:r>
            <a:r>
              <a:rPr sz="2100" dirty="0">
                <a:solidFill>
                  <a:srgbClr val="073D86"/>
                </a:solidFill>
                <a:latin typeface="Arial"/>
                <a:cs typeface="Arial"/>
              </a:rPr>
              <a:t>quarti</a:t>
            </a:r>
            <a:r>
              <a:rPr sz="2100" spc="-130" dirty="0">
                <a:solidFill>
                  <a:srgbClr val="073D86"/>
                </a:solidFill>
                <a:latin typeface="Arial"/>
                <a:cs typeface="Arial"/>
              </a:rPr>
              <a:t> </a:t>
            </a:r>
            <a:r>
              <a:rPr sz="2100" spc="-35" dirty="0">
                <a:solidFill>
                  <a:srgbClr val="073D86"/>
                </a:solidFill>
                <a:latin typeface="Arial"/>
                <a:cs typeface="Arial"/>
              </a:rPr>
              <a:t>del</a:t>
            </a:r>
            <a:r>
              <a:rPr sz="2100" spc="-150" dirty="0">
                <a:solidFill>
                  <a:srgbClr val="073D86"/>
                </a:solidFill>
                <a:latin typeface="Arial"/>
                <a:cs typeface="Arial"/>
              </a:rPr>
              <a:t> </a:t>
            </a:r>
            <a:r>
              <a:rPr sz="2100" dirty="0">
                <a:solidFill>
                  <a:srgbClr val="073D86"/>
                </a:solidFill>
                <a:latin typeface="Arial"/>
                <a:cs typeface="Arial"/>
              </a:rPr>
              <a:t>monte</a:t>
            </a:r>
            <a:r>
              <a:rPr sz="2100" spc="-135" dirty="0">
                <a:solidFill>
                  <a:srgbClr val="073D86"/>
                </a:solidFill>
                <a:latin typeface="Arial"/>
                <a:cs typeface="Arial"/>
              </a:rPr>
              <a:t> </a:t>
            </a:r>
            <a:r>
              <a:rPr sz="2100" spc="-15" dirty="0">
                <a:solidFill>
                  <a:srgbClr val="073D86"/>
                </a:solidFill>
                <a:latin typeface="Arial"/>
                <a:cs typeface="Arial"/>
              </a:rPr>
              <a:t>ore</a:t>
            </a:r>
            <a:r>
              <a:rPr sz="2100" spc="-120" dirty="0">
                <a:solidFill>
                  <a:srgbClr val="073D86"/>
                </a:solidFill>
                <a:latin typeface="Arial"/>
                <a:cs typeface="Arial"/>
              </a:rPr>
              <a:t> </a:t>
            </a:r>
            <a:r>
              <a:rPr sz="2100" spc="-40" dirty="0" err="1">
                <a:solidFill>
                  <a:srgbClr val="073D86"/>
                </a:solidFill>
                <a:latin typeface="Arial"/>
                <a:cs typeface="Arial"/>
              </a:rPr>
              <a:t>personalizzato</a:t>
            </a:r>
            <a:r>
              <a:rPr sz="2100" spc="-40" dirty="0">
                <a:solidFill>
                  <a:srgbClr val="073D86"/>
                </a:solidFill>
                <a:latin typeface="Arial"/>
                <a:cs typeface="Arial"/>
              </a:rPr>
              <a:t> </a:t>
            </a:r>
            <a:r>
              <a:rPr sz="2100" spc="-40" dirty="0">
                <a:solidFill>
                  <a:srgbClr val="30B6FC"/>
                </a:solidFill>
                <a:latin typeface="Arial"/>
                <a:cs typeface="Arial"/>
              </a:rPr>
              <a:t> </a:t>
            </a:r>
            <a:endParaRPr lang="it-IT" sz="2100" spc="-40" dirty="0" smtClean="0">
              <a:solidFill>
                <a:srgbClr val="30B6FC"/>
              </a:solidFill>
              <a:latin typeface="Arial"/>
              <a:cs typeface="Arial"/>
            </a:endParaRPr>
          </a:p>
          <a:p>
            <a:pPr marL="12700" marR="5080">
              <a:lnSpc>
                <a:spcPct val="100000"/>
              </a:lnSpc>
              <a:spcBef>
                <a:spcPts val="100"/>
              </a:spcBef>
              <a:tabLst>
                <a:tab pos="527685" algn="l"/>
              </a:tabLst>
            </a:pPr>
            <a:r>
              <a:rPr sz="2100" spc="-80" dirty="0" smtClean="0">
                <a:solidFill>
                  <a:srgbClr val="30B6FC"/>
                </a:solidFill>
                <a:latin typeface="Arial"/>
                <a:cs typeface="Arial"/>
              </a:rPr>
              <a:t>2</a:t>
            </a:r>
            <a:r>
              <a:rPr sz="2100" spc="-80" dirty="0">
                <a:solidFill>
                  <a:srgbClr val="30B6FC"/>
                </a:solidFill>
                <a:latin typeface="Arial"/>
                <a:cs typeface="Arial"/>
              </a:rPr>
              <a:t>)</a:t>
            </a:r>
            <a:endParaRPr sz="2100" dirty="0">
              <a:latin typeface="Arial"/>
              <a:cs typeface="Arial"/>
            </a:endParaRPr>
          </a:p>
        </p:txBody>
      </p:sp>
      <p:sp>
        <p:nvSpPr>
          <p:cNvPr id="3" name="object 3"/>
          <p:cNvSpPr txBox="1"/>
          <p:nvPr/>
        </p:nvSpPr>
        <p:spPr>
          <a:xfrm>
            <a:off x="1143000" y="2057400"/>
            <a:ext cx="3947795" cy="345440"/>
          </a:xfrm>
          <a:prstGeom prst="rect">
            <a:avLst/>
          </a:prstGeom>
        </p:spPr>
        <p:txBody>
          <a:bodyPr vert="horz" wrap="square" lIns="0" tIns="12700" rIns="0" bIns="0" rtlCol="0">
            <a:spAutoFit/>
          </a:bodyPr>
          <a:lstStyle/>
          <a:p>
            <a:pPr marL="12700">
              <a:lnSpc>
                <a:spcPct val="100000"/>
              </a:lnSpc>
              <a:spcBef>
                <a:spcPts val="100"/>
              </a:spcBef>
              <a:tabLst>
                <a:tab pos="1972310" algn="l"/>
                <a:tab pos="3082290" algn="l"/>
              </a:tabLst>
            </a:pPr>
            <a:r>
              <a:rPr sz="2100" spc="-30" dirty="0">
                <a:solidFill>
                  <a:srgbClr val="073D86"/>
                </a:solidFill>
                <a:latin typeface="Arial"/>
                <a:cs typeface="Arial"/>
              </a:rPr>
              <a:t>partecipazio</a:t>
            </a:r>
            <a:r>
              <a:rPr sz="2100" spc="-55" dirty="0">
                <a:solidFill>
                  <a:srgbClr val="073D86"/>
                </a:solidFill>
                <a:latin typeface="Arial"/>
                <a:cs typeface="Arial"/>
              </a:rPr>
              <a:t>n</a:t>
            </a:r>
            <a:r>
              <a:rPr sz="2100" spc="-105" dirty="0">
                <a:solidFill>
                  <a:srgbClr val="073D86"/>
                </a:solidFill>
                <a:latin typeface="Arial"/>
                <a:cs typeface="Arial"/>
              </a:rPr>
              <a:t>e</a:t>
            </a:r>
            <a:r>
              <a:rPr sz="2100" spc="-50" dirty="0">
                <a:solidFill>
                  <a:srgbClr val="073D86"/>
                </a:solidFill>
                <a:latin typeface="Arial"/>
                <a:cs typeface="Arial"/>
              </a:rPr>
              <a:t>,</a:t>
            </a:r>
            <a:r>
              <a:rPr sz="2100" dirty="0">
                <a:solidFill>
                  <a:srgbClr val="073D86"/>
                </a:solidFill>
                <a:latin typeface="Arial"/>
                <a:cs typeface="Arial"/>
              </a:rPr>
              <a:t>	</a:t>
            </a:r>
            <a:r>
              <a:rPr sz="2100" spc="-40" dirty="0">
                <a:solidFill>
                  <a:srgbClr val="073D86"/>
                </a:solidFill>
                <a:latin typeface="Arial"/>
                <a:cs typeface="Arial"/>
              </a:rPr>
              <a:t>dura</a:t>
            </a:r>
            <a:r>
              <a:rPr sz="2100" spc="-55" dirty="0">
                <a:solidFill>
                  <a:srgbClr val="073D86"/>
                </a:solidFill>
                <a:latin typeface="Arial"/>
                <a:cs typeface="Arial"/>
              </a:rPr>
              <a:t>n</a:t>
            </a:r>
            <a:r>
              <a:rPr sz="2100" spc="40" dirty="0">
                <a:solidFill>
                  <a:srgbClr val="073D86"/>
                </a:solidFill>
                <a:latin typeface="Arial"/>
                <a:cs typeface="Arial"/>
              </a:rPr>
              <a:t>te</a:t>
            </a:r>
            <a:r>
              <a:rPr sz="2100" dirty="0">
                <a:solidFill>
                  <a:srgbClr val="073D86"/>
                </a:solidFill>
                <a:latin typeface="Arial"/>
                <a:cs typeface="Arial"/>
              </a:rPr>
              <a:t>	</a:t>
            </a:r>
            <a:r>
              <a:rPr sz="2100" spc="10" dirty="0">
                <a:solidFill>
                  <a:srgbClr val="073D86"/>
                </a:solidFill>
                <a:latin typeface="Arial"/>
                <a:cs typeface="Arial"/>
              </a:rPr>
              <a:t>l’u</a:t>
            </a:r>
            <a:r>
              <a:rPr sz="2100" spc="-10" dirty="0">
                <a:solidFill>
                  <a:srgbClr val="073D86"/>
                </a:solidFill>
                <a:latin typeface="Arial"/>
                <a:cs typeface="Arial"/>
              </a:rPr>
              <a:t>l</a:t>
            </a:r>
            <a:r>
              <a:rPr sz="2100" spc="30" dirty="0">
                <a:solidFill>
                  <a:srgbClr val="073D86"/>
                </a:solidFill>
                <a:latin typeface="Arial"/>
                <a:cs typeface="Arial"/>
              </a:rPr>
              <a:t>timo</a:t>
            </a:r>
            <a:endParaRPr sz="2100" dirty="0">
              <a:latin typeface="Arial"/>
              <a:cs typeface="Arial"/>
            </a:endParaRPr>
          </a:p>
        </p:txBody>
      </p:sp>
      <p:sp>
        <p:nvSpPr>
          <p:cNvPr id="4" name="object 4"/>
          <p:cNvSpPr txBox="1"/>
          <p:nvPr/>
        </p:nvSpPr>
        <p:spPr>
          <a:xfrm>
            <a:off x="5105400" y="2057400"/>
            <a:ext cx="3416300" cy="345440"/>
          </a:xfrm>
          <a:prstGeom prst="rect">
            <a:avLst/>
          </a:prstGeom>
        </p:spPr>
        <p:txBody>
          <a:bodyPr vert="horz" wrap="square" lIns="0" tIns="12700" rIns="0" bIns="0" rtlCol="0">
            <a:spAutoFit/>
          </a:bodyPr>
          <a:lstStyle/>
          <a:p>
            <a:pPr marL="12700">
              <a:lnSpc>
                <a:spcPct val="100000"/>
              </a:lnSpc>
              <a:spcBef>
                <a:spcPts val="100"/>
              </a:spcBef>
              <a:tabLst>
                <a:tab pos="802005" algn="l"/>
                <a:tab pos="1227455" algn="l"/>
                <a:tab pos="2138680" algn="l"/>
                <a:tab pos="2745740" algn="l"/>
              </a:tabLst>
            </a:pPr>
            <a:r>
              <a:rPr sz="2100" spc="-70" dirty="0">
                <a:solidFill>
                  <a:srgbClr val="073D86"/>
                </a:solidFill>
                <a:latin typeface="Arial"/>
                <a:cs typeface="Arial"/>
              </a:rPr>
              <a:t>an</a:t>
            </a:r>
            <a:r>
              <a:rPr sz="2100" spc="-80" dirty="0">
                <a:solidFill>
                  <a:srgbClr val="073D86"/>
                </a:solidFill>
                <a:latin typeface="Arial"/>
                <a:cs typeface="Arial"/>
              </a:rPr>
              <a:t>n</a:t>
            </a:r>
            <a:r>
              <a:rPr sz="2100" spc="5" dirty="0">
                <a:solidFill>
                  <a:srgbClr val="073D86"/>
                </a:solidFill>
                <a:latin typeface="Arial"/>
                <a:cs typeface="Arial"/>
              </a:rPr>
              <a:t>o</a:t>
            </a:r>
            <a:r>
              <a:rPr sz="2100" dirty="0">
                <a:solidFill>
                  <a:srgbClr val="073D86"/>
                </a:solidFill>
                <a:latin typeface="Arial"/>
                <a:cs typeface="Arial"/>
              </a:rPr>
              <a:t>	</a:t>
            </a:r>
            <a:r>
              <a:rPr sz="2100" spc="-25" dirty="0">
                <a:solidFill>
                  <a:srgbClr val="073D86"/>
                </a:solidFill>
                <a:latin typeface="Arial"/>
                <a:cs typeface="Arial"/>
              </a:rPr>
              <a:t>d</a:t>
            </a:r>
            <a:r>
              <a:rPr sz="2100" spc="-10" dirty="0">
                <a:solidFill>
                  <a:srgbClr val="073D86"/>
                </a:solidFill>
                <a:latin typeface="Arial"/>
                <a:cs typeface="Arial"/>
              </a:rPr>
              <a:t>i</a:t>
            </a:r>
            <a:r>
              <a:rPr sz="2100" dirty="0">
                <a:solidFill>
                  <a:srgbClr val="073D86"/>
                </a:solidFill>
                <a:latin typeface="Arial"/>
                <a:cs typeface="Arial"/>
              </a:rPr>
              <a:t>	</a:t>
            </a:r>
            <a:r>
              <a:rPr sz="2100" spc="-50" dirty="0">
                <a:solidFill>
                  <a:srgbClr val="073D86"/>
                </a:solidFill>
                <a:latin typeface="Arial"/>
                <a:cs typeface="Arial"/>
              </a:rPr>
              <a:t>corso,</a:t>
            </a:r>
            <a:r>
              <a:rPr sz="2100" dirty="0">
                <a:solidFill>
                  <a:srgbClr val="073D86"/>
                </a:solidFill>
                <a:latin typeface="Arial"/>
                <a:cs typeface="Arial"/>
              </a:rPr>
              <a:t>	</a:t>
            </a:r>
            <a:r>
              <a:rPr sz="2100" spc="-150" dirty="0">
                <a:solidFill>
                  <a:srgbClr val="073D86"/>
                </a:solidFill>
                <a:latin typeface="Arial"/>
                <a:cs typeface="Arial"/>
              </a:rPr>
              <a:t>a</a:t>
            </a:r>
            <a:r>
              <a:rPr sz="2100" spc="10" dirty="0">
                <a:solidFill>
                  <a:srgbClr val="073D86"/>
                </a:solidFill>
                <a:latin typeface="Arial"/>
                <a:cs typeface="Arial"/>
              </a:rPr>
              <a:t>l</a:t>
            </a:r>
            <a:r>
              <a:rPr sz="2100" spc="-5" dirty="0">
                <a:solidFill>
                  <a:srgbClr val="073D86"/>
                </a:solidFill>
                <a:latin typeface="Arial"/>
                <a:cs typeface="Arial"/>
              </a:rPr>
              <a:t>l</a:t>
            </a:r>
            <a:r>
              <a:rPr sz="2100" spc="-95" dirty="0">
                <a:solidFill>
                  <a:srgbClr val="073D86"/>
                </a:solidFill>
                <a:latin typeface="Arial"/>
                <a:cs typeface="Arial"/>
              </a:rPr>
              <a:t>e</a:t>
            </a:r>
            <a:r>
              <a:rPr sz="2100" dirty="0">
                <a:solidFill>
                  <a:srgbClr val="073D86"/>
                </a:solidFill>
                <a:latin typeface="Arial"/>
                <a:cs typeface="Arial"/>
              </a:rPr>
              <a:t>	</a:t>
            </a:r>
            <a:r>
              <a:rPr sz="2100" spc="-20" dirty="0">
                <a:solidFill>
                  <a:srgbClr val="073D86"/>
                </a:solidFill>
                <a:latin typeface="Arial"/>
                <a:cs typeface="Arial"/>
              </a:rPr>
              <a:t>prove</a:t>
            </a:r>
            <a:endParaRPr sz="2100" dirty="0">
              <a:latin typeface="Arial"/>
              <a:cs typeface="Arial"/>
            </a:endParaRPr>
          </a:p>
        </p:txBody>
      </p:sp>
      <p:sp>
        <p:nvSpPr>
          <p:cNvPr id="5" name="object 5"/>
          <p:cNvSpPr txBox="1"/>
          <p:nvPr/>
        </p:nvSpPr>
        <p:spPr>
          <a:xfrm>
            <a:off x="1143000" y="2438400"/>
            <a:ext cx="2972435" cy="346075"/>
          </a:xfrm>
          <a:prstGeom prst="rect">
            <a:avLst/>
          </a:prstGeom>
        </p:spPr>
        <p:txBody>
          <a:bodyPr vert="horz" wrap="square" lIns="0" tIns="12700" rIns="0" bIns="0" rtlCol="0">
            <a:spAutoFit/>
          </a:bodyPr>
          <a:lstStyle/>
          <a:p>
            <a:pPr marL="12700">
              <a:lnSpc>
                <a:spcPct val="100000"/>
              </a:lnSpc>
              <a:spcBef>
                <a:spcPts val="100"/>
              </a:spcBef>
            </a:pPr>
            <a:r>
              <a:rPr sz="2100" spc="-35" dirty="0">
                <a:solidFill>
                  <a:srgbClr val="073D86"/>
                </a:solidFill>
                <a:latin typeface="Arial"/>
                <a:cs typeface="Arial"/>
              </a:rPr>
              <a:t>predisposte </a:t>
            </a:r>
            <a:r>
              <a:rPr sz="2100" spc="-90" dirty="0">
                <a:solidFill>
                  <a:srgbClr val="073D86"/>
                </a:solidFill>
                <a:latin typeface="Arial"/>
                <a:cs typeface="Arial"/>
              </a:rPr>
              <a:t>dall’INVALSI</a:t>
            </a:r>
            <a:r>
              <a:rPr sz="2100" spc="-320" dirty="0">
                <a:solidFill>
                  <a:srgbClr val="073D86"/>
                </a:solidFill>
                <a:latin typeface="Arial"/>
                <a:cs typeface="Arial"/>
              </a:rPr>
              <a:t> </a:t>
            </a:r>
            <a:r>
              <a:rPr sz="2100" spc="240" dirty="0">
                <a:solidFill>
                  <a:srgbClr val="073D86"/>
                </a:solidFill>
                <a:latin typeface="Arial"/>
                <a:cs typeface="Arial"/>
              </a:rPr>
              <a:t>*</a:t>
            </a:r>
            <a:endParaRPr sz="2100" dirty="0">
              <a:latin typeface="Arial"/>
              <a:cs typeface="Arial"/>
            </a:endParaRPr>
          </a:p>
        </p:txBody>
      </p:sp>
      <p:sp>
        <p:nvSpPr>
          <p:cNvPr id="6" name="object 6"/>
          <p:cNvSpPr txBox="1"/>
          <p:nvPr/>
        </p:nvSpPr>
        <p:spPr>
          <a:xfrm>
            <a:off x="609600" y="2895600"/>
            <a:ext cx="8068260" cy="345440"/>
          </a:xfrm>
          <a:prstGeom prst="rect">
            <a:avLst/>
          </a:prstGeom>
        </p:spPr>
        <p:txBody>
          <a:bodyPr vert="horz" wrap="square" lIns="0" tIns="12700" rIns="0" bIns="0" rtlCol="0">
            <a:spAutoFit/>
          </a:bodyPr>
          <a:lstStyle/>
          <a:p>
            <a:pPr marL="12700">
              <a:lnSpc>
                <a:spcPct val="100000"/>
              </a:lnSpc>
              <a:spcBef>
                <a:spcPts val="100"/>
              </a:spcBef>
              <a:tabLst>
                <a:tab pos="527685" algn="l"/>
                <a:tab pos="2084070" algn="l"/>
              </a:tabLst>
            </a:pPr>
            <a:r>
              <a:rPr sz="2100" spc="-75" dirty="0">
                <a:solidFill>
                  <a:srgbClr val="30B6FC"/>
                </a:solidFill>
                <a:latin typeface="Arial"/>
                <a:cs typeface="Arial"/>
              </a:rPr>
              <a:t>3</a:t>
            </a:r>
            <a:r>
              <a:rPr sz="2100" spc="-40" dirty="0">
                <a:solidFill>
                  <a:srgbClr val="30B6FC"/>
                </a:solidFill>
                <a:latin typeface="Arial"/>
                <a:cs typeface="Arial"/>
              </a:rPr>
              <a:t>)</a:t>
            </a:r>
            <a:r>
              <a:rPr sz="2100" dirty="0">
                <a:solidFill>
                  <a:srgbClr val="30B6FC"/>
                </a:solidFill>
                <a:latin typeface="Arial"/>
                <a:cs typeface="Arial"/>
              </a:rPr>
              <a:t>	</a:t>
            </a:r>
            <a:r>
              <a:rPr sz="2100" spc="-45" dirty="0">
                <a:solidFill>
                  <a:srgbClr val="073D86"/>
                </a:solidFill>
                <a:latin typeface="Arial"/>
                <a:cs typeface="Arial"/>
              </a:rPr>
              <a:t>svol</a:t>
            </a:r>
            <a:r>
              <a:rPr sz="2100" spc="-65" dirty="0">
                <a:solidFill>
                  <a:srgbClr val="073D86"/>
                </a:solidFill>
                <a:latin typeface="Arial"/>
                <a:cs typeface="Arial"/>
              </a:rPr>
              <a:t>g</a:t>
            </a:r>
            <a:r>
              <a:rPr sz="2100" spc="-5" dirty="0">
                <a:solidFill>
                  <a:srgbClr val="073D86"/>
                </a:solidFill>
                <a:latin typeface="Arial"/>
                <a:cs typeface="Arial"/>
              </a:rPr>
              <a:t>i</a:t>
            </a:r>
            <a:r>
              <a:rPr sz="2100" dirty="0">
                <a:solidFill>
                  <a:srgbClr val="073D86"/>
                </a:solidFill>
                <a:latin typeface="Arial"/>
                <a:cs typeface="Arial"/>
              </a:rPr>
              <a:t>mento	</a:t>
            </a:r>
            <a:r>
              <a:rPr sz="2100" spc="-30" dirty="0">
                <a:solidFill>
                  <a:srgbClr val="073D86"/>
                </a:solidFill>
                <a:latin typeface="Arial"/>
                <a:cs typeface="Arial"/>
              </a:rPr>
              <a:t>del</a:t>
            </a:r>
            <a:r>
              <a:rPr sz="2100" spc="-35" dirty="0">
                <a:solidFill>
                  <a:srgbClr val="073D86"/>
                </a:solidFill>
                <a:latin typeface="Arial"/>
                <a:cs typeface="Arial"/>
              </a:rPr>
              <a:t>l</a:t>
            </a:r>
            <a:r>
              <a:rPr sz="2100" spc="-95" dirty="0">
                <a:solidFill>
                  <a:srgbClr val="073D86"/>
                </a:solidFill>
                <a:latin typeface="Arial"/>
                <a:cs typeface="Arial"/>
              </a:rPr>
              <a:t>e</a:t>
            </a:r>
            <a:endParaRPr sz="2100" dirty="0">
              <a:latin typeface="Arial"/>
              <a:cs typeface="Arial"/>
            </a:endParaRPr>
          </a:p>
        </p:txBody>
      </p:sp>
      <p:sp>
        <p:nvSpPr>
          <p:cNvPr id="7" name="object 7"/>
          <p:cNvSpPr txBox="1"/>
          <p:nvPr/>
        </p:nvSpPr>
        <p:spPr>
          <a:xfrm>
            <a:off x="3352800" y="2895600"/>
            <a:ext cx="5302250" cy="345440"/>
          </a:xfrm>
          <a:prstGeom prst="rect">
            <a:avLst/>
          </a:prstGeom>
        </p:spPr>
        <p:txBody>
          <a:bodyPr vert="horz" wrap="square" lIns="0" tIns="12700" rIns="0" bIns="0" rtlCol="0">
            <a:spAutoFit/>
          </a:bodyPr>
          <a:lstStyle/>
          <a:p>
            <a:pPr marL="12700">
              <a:lnSpc>
                <a:spcPct val="100000"/>
              </a:lnSpc>
              <a:spcBef>
                <a:spcPts val="100"/>
              </a:spcBef>
              <a:tabLst>
                <a:tab pos="965200" algn="l"/>
                <a:tab pos="1329055" algn="l"/>
                <a:tab pos="2678430" algn="l"/>
                <a:tab pos="4330700" algn="l"/>
              </a:tabLst>
            </a:pPr>
            <a:r>
              <a:rPr sz="2100" spc="20" dirty="0">
                <a:solidFill>
                  <a:srgbClr val="073D86"/>
                </a:solidFill>
                <a:latin typeface="Arial"/>
                <a:cs typeface="Arial"/>
              </a:rPr>
              <a:t>a</a:t>
            </a:r>
            <a:r>
              <a:rPr sz="2100" dirty="0">
                <a:solidFill>
                  <a:srgbClr val="073D86"/>
                </a:solidFill>
                <a:latin typeface="Arial"/>
                <a:cs typeface="Arial"/>
              </a:rPr>
              <a:t>t</a:t>
            </a:r>
            <a:r>
              <a:rPr sz="2100" spc="20" dirty="0">
                <a:solidFill>
                  <a:srgbClr val="073D86"/>
                </a:solidFill>
                <a:latin typeface="Arial"/>
                <a:cs typeface="Arial"/>
              </a:rPr>
              <a:t>tività</a:t>
            </a:r>
            <a:r>
              <a:rPr sz="2100" dirty="0">
                <a:solidFill>
                  <a:srgbClr val="073D86"/>
                </a:solidFill>
                <a:latin typeface="Arial"/>
                <a:cs typeface="Arial"/>
              </a:rPr>
              <a:t>	</a:t>
            </a:r>
            <a:r>
              <a:rPr sz="2100" spc="-25" dirty="0">
                <a:solidFill>
                  <a:srgbClr val="073D86"/>
                </a:solidFill>
                <a:latin typeface="Arial"/>
                <a:cs typeface="Arial"/>
              </a:rPr>
              <a:t>d</a:t>
            </a:r>
            <a:r>
              <a:rPr sz="2100" spc="-10" dirty="0">
                <a:solidFill>
                  <a:srgbClr val="073D86"/>
                </a:solidFill>
                <a:latin typeface="Arial"/>
                <a:cs typeface="Arial"/>
              </a:rPr>
              <a:t>i</a:t>
            </a:r>
            <a:r>
              <a:rPr sz="2100" dirty="0">
                <a:solidFill>
                  <a:srgbClr val="073D86"/>
                </a:solidFill>
                <a:latin typeface="Arial"/>
                <a:cs typeface="Arial"/>
              </a:rPr>
              <a:t>	</a:t>
            </a:r>
            <a:r>
              <a:rPr sz="2100" spc="-90" dirty="0">
                <a:solidFill>
                  <a:srgbClr val="073D86"/>
                </a:solidFill>
                <a:latin typeface="Arial"/>
                <a:cs typeface="Arial"/>
              </a:rPr>
              <a:t>a</a:t>
            </a:r>
            <a:r>
              <a:rPr sz="2100" spc="-55" dirty="0">
                <a:solidFill>
                  <a:srgbClr val="073D86"/>
                </a:solidFill>
                <a:latin typeface="Arial"/>
                <a:cs typeface="Arial"/>
              </a:rPr>
              <a:t>l</a:t>
            </a:r>
            <a:r>
              <a:rPr sz="2100" spc="-15" dirty="0">
                <a:solidFill>
                  <a:srgbClr val="073D86"/>
                </a:solidFill>
                <a:latin typeface="Arial"/>
                <a:cs typeface="Arial"/>
              </a:rPr>
              <a:t>terna</a:t>
            </a:r>
            <a:r>
              <a:rPr sz="2100" spc="-35" dirty="0">
                <a:solidFill>
                  <a:srgbClr val="073D86"/>
                </a:solidFill>
                <a:latin typeface="Arial"/>
                <a:cs typeface="Arial"/>
              </a:rPr>
              <a:t>n</a:t>
            </a:r>
            <a:r>
              <a:rPr sz="2100" spc="-120" dirty="0">
                <a:solidFill>
                  <a:srgbClr val="073D86"/>
                </a:solidFill>
                <a:latin typeface="Arial"/>
                <a:cs typeface="Arial"/>
              </a:rPr>
              <a:t>za</a:t>
            </a:r>
            <a:r>
              <a:rPr sz="2100" dirty="0">
                <a:solidFill>
                  <a:srgbClr val="073D86"/>
                </a:solidFill>
                <a:latin typeface="Arial"/>
                <a:cs typeface="Arial"/>
              </a:rPr>
              <a:t>	</a:t>
            </a:r>
            <a:r>
              <a:rPr sz="2100" spc="-70" dirty="0">
                <a:solidFill>
                  <a:srgbClr val="073D86"/>
                </a:solidFill>
                <a:latin typeface="Arial"/>
                <a:cs typeface="Arial"/>
              </a:rPr>
              <a:t>scuo</a:t>
            </a:r>
            <a:r>
              <a:rPr sz="2100" spc="-45" dirty="0">
                <a:solidFill>
                  <a:srgbClr val="073D86"/>
                </a:solidFill>
                <a:latin typeface="Arial"/>
                <a:cs typeface="Arial"/>
              </a:rPr>
              <a:t>l</a:t>
            </a:r>
            <a:r>
              <a:rPr sz="2100" spc="-140" dirty="0">
                <a:solidFill>
                  <a:srgbClr val="073D86"/>
                </a:solidFill>
                <a:latin typeface="Arial"/>
                <a:cs typeface="Arial"/>
              </a:rPr>
              <a:t>a</a:t>
            </a:r>
            <a:r>
              <a:rPr sz="2100" spc="-190" dirty="0">
                <a:solidFill>
                  <a:srgbClr val="073D86"/>
                </a:solidFill>
                <a:latin typeface="Arial"/>
                <a:cs typeface="Arial"/>
              </a:rPr>
              <a:t>-</a:t>
            </a:r>
            <a:r>
              <a:rPr sz="2100" spc="-50" dirty="0">
                <a:solidFill>
                  <a:srgbClr val="073D86"/>
                </a:solidFill>
                <a:latin typeface="Arial"/>
                <a:cs typeface="Arial"/>
              </a:rPr>
              <a:t>la</a:t>
            </a:r>
            <a:r>
              <a:rPr sz="2100" spc="-80" dirty="0">
                <a:solidFill>
                  <a:srgbClr val="073D86"/>
                </a:solidFill>
                <a:latin typeface="Arial"/>
                <a:cs typeface="Arial"/>
              </a:rPr>
              <a:t>v</a:t>
            </a:r>
            <a:r>
              <a:rPr sz="2100" spc="15" dirty="0">
                <a:solidFill>
                  <a:srgbClr val="073D86"/>
                </a:solidFill>
                <a:latin typeface="Arial"/>
                <a:cs typeface="Arial"/>
              </a:rPr>
              <a:t>oro</a:t>
            </a:r>
            <a:r>
              <a:rPr sz="2100" dirty="0">
                <a:solidFill>
                  <a:srgbClr val="073D86"/>
                </a:solidFill>
                <a:latin typeface="Arial"/>
                <a:cs typeface="Arial"/>
              </a:rPr>
              <a:t>	</a:t>
            </a:r>
            <a:r>
              <a:rPr sz="2100" spc="-60" dirty="0">
                <a:solidFill>
                  <a:srgbClr val="073D86"/>
                </a:solidFill>
                <a:latin typeface="Arial"/>
                <a:cs typeface="Arial"/>
              </a:rPr>
              <a:t>secondo</a:t>
            </a:r>
            <a:endParaRPr sz="2100" dirty="0">
              <a:latin typeface="Arial"/>
              <a:cs typeface="Arial"/>
            </a:endParaRPr>
          </a:p>
        </p:txBody>
      </p:sp>
      <p:sp>
        <p:nvSpPr>
          <p:cNvPr id="8" name="object 8"/>
          <p:cNvSpPr txBox="1"/>
          <p:nvPr/>
        </p:nvSpPr>
        <p:spPr>
          <a:xfrm>
            <a:off x="609600" y="3276600"/>
            <a:ext cx="8074659" cy="1946275"/>
          </a:xfrm>
          <a:prstGeom prst="rect">
            <a:avLst/>
          </a:prstGeom>
        </p:spPr>
        <p:txBody>
          <a:bodyPr vert="horz" wrap="square" lIns="0" tIns="12700" rIns="0" bIns="0" rtlCol="0">
            <a:spAutoFit/>
          </a:bodyPr>
          <a:lstStyle/>
          <a:p>
            <a:pPr marL="527685">
              <a:lnSpc>
                <a:spcPts val="2270"/>
              </a:lnSpc>
              <a:spcBef>
                <a:spcPts val="100"/>
              </a:spcBef>
              <a:tabLst>
                <a:tab pos="1487805" algn="l"/>
                <a:tab pos="2559050" algn="l"/>
                <a:tab pos="4127500" algn="l"/>
                <a:tab pos="4483100" algn="l"/>
                <a:tab pos="5336540" algn="l"/>
                <a:tab pos="5827395" algn="l"/>
                <a:tab pos="6935470" algn="l"/>
                <a:tab pos="7922895" algn="l"/>
              </a:tabLst>
            </a:pPr>
            <a:r>
              <a:rPr sz="2100" spc="-60" dirty="0">
                <a:solidFill>
                  <a:srgbClr val="073D86"/>
                </a:solidFill>
                <a:latin typeface="Arial"/>
                <a:cs typeface="Arial"/>
              </a:rPr>
              <a:t>qua</a:t>
            </a:r>
            <a:r>
              <a:rPr sz="2100" spc="-70" dirty="0">
                <a:solidFill>
                  <a:srgbClr val="073D86"/>
                </a:solidFill>
                <a:latin typeface="Arial"/>
                <a:cs typeface="Arial"/>
              </a:rPr>
              <a:t>n</a:t>
            </a:r>
            <a:r>
              <a:rPr sz="2100" spc="85" dirty="0">
                <a:solidFill>
                  <a:srgbClr val="073D86"/>
                </a:solidFill>
                <a:latin typeface="Arial"/>
                <a:cs typeface="Arial"/>
              </a:rPr>
              <a:t>to</a:t>
            </a:r>
            <a:r>
              <a:rPr sz="2100" dirty="0">
                <a:solidFill>
                  <a:srgbClr val="073D86"/>
                </a:solidFill>
                <a:latin typeface="Arial"/>
                <a:cs typeface="Arial"/>
              </a:rPr>
              <a:t>	</a:t>
            </a:r>
            <a:r>
              <a:rPr sz="2100" spc="-45" dirty="0">
                <a:solidFill>
                  <a:srgbClr val="073D86"/>
                </a:solidFill>
                <a:latin typeface="Arial"/>
                <a:cs typeface="Arial"/>
              </a:rPr>
              <a:t>previ</a:t>
            </a:r>
            <a:r>
              <a:rPr sz="2100" spc="-60" dirty="0">
                <a:solidFill>
                  <a:srgbClr val="073D86"/>
                </a:solidFill>
                <a:latin typeface="Arial"/>
                <a:cs typeface="Arial"/>
              </a:rPr>
              <a:t>s</a:t>
            </a:r>
            <a:r>
              <a:rPr sz="2100" spc="85" dirty="0">
                <a:solidFill>
                  <a:srgbClr val="073D86"/>
                </a:solidFill>
                <a:latin typeface="Arial"/>
                <a:cs typeface="Arial"/>
              </a:rPr>
              <a:t>to</a:t>
            </a:r>
            <a:r>
              <a:rPr sz="2100" dirty="0">
                <a:solidFill>
                  <a:srgbClr val="073D86"/>
                </a:solidFill>
                <a:latin typeface="Arial"/>
                <a:cs typeface="Arial"/>
              </a:rPr>
              <a:t>	</a:t>
            </a:r>
            <a:r>
              <a:rPr sz="2100" spc="-80" dirty="0">
                <a:solidFill>
                  <a:srgbClr val="073D86"/>
                </a:solidFill>
                <a:latin typeface="Arial"/>
                <a:cs typeface="Arial"/>
              </a:rPr>
              <a:t>d</a:t>
            </a:r>
            <a:r>
              <a:rPr sz="2100" spc="-95" dirty="0">
                <a:solidFill>
                  <a:srgbClr val="073D86"/>
                </a:solidFill>
                <a:latin typeface="Arial"/>
                <a:cs typeface="Arial"/>
              </a:rPr>
              <a:t>a</a:t>
            </a:r>
            <a:r>
              <a:rPr sz="2100" dirty="0">
                <a:solidFill>
                  <a:srgbClr val="073D86"/>
                </a:solidFill>
                <a:latin typeface="Arial"/>
                <a:cs typeface="Arial"/>
              </a:rPr>
              <a:t>ll’ind</a:t>
            </a:r>
            <a:r>
              <a:rPr sz="2100" spc="-10" dirty="0">
                <a:solidFill>
                  <a:srgbClr val="073D86"/>
                </a:solidFill>
                <a:latin typeface="Arial"/>
                <a:cs typeface="Arial"/>
              </a:rPr>
              <a:t>i</a:t>
            </a:r>
            <a:r>
              <a:rPr sz="2100" spc="-30" dirty="0">
                <a:solidFill>
                  <a:srgbClr val="073D86"/>
                </a:solidFill>
                <a:latin typeface="Arial"/>
                <a:cs typeface="Arial"/>
              </a:rPr>
              <a:t>rizzo</a:t>
            </a:r>
            <a:r>
              <a:rPr sz="2100" dirty="0">
                <a:solidFill>
                  <a:srgbClr val="073D86"/>
                </a:solidFill>
                <a:latin typeface="Arial"/>
                <a:cs typeface="Arial"/>
              </a:rPr>
              <a:t>	</a:t>
            </a:r>
            <a:r>
              <a:rPr sz="2100" spc="-25" dirty="0">
                <a:solidFill>
                  <a:srgbClr val="073D86"/>
                </a:solidFill>
                <a:latin typeface="Arial"/>
                <a:cs typeface="Arial"/>
              </a:rPr>
              <a:t>d</a:t>
            </a:r>
            <a:r>
              <a:rPr sz="2100" spc="-10" dirty="0">
                <a:solidFill>
                  <a:srgbClr val="073D86"/>
                </a:solidFill>
                <a:latin typeface="Arial"/>
                <a:cs typeface="Arial"/>
              </a:rPr>
              <a:t>i</a:t>
            </a:r>
            <a:r>
              <a:rPr sz="2100" dirty="0">
                <a:solidFill>
                  <a:srgbClr val="073D86"/>
                </a:solidFill>
                <a:latin typeface="Arial"/>
                <a:cs typeface="Arial"/>
              </a:rPr>
              <a:t>	</a:t>
            </a:r>
            <a:r>
              <a:rPr sz="2100" spc="-195" dirty="0">
                <a:solidFill>
                  <a:srgbClr val="073D86"/>
                </a:solidFill>
                <a:latin typeface="Arial"/>
                <a:cs typeface="Arial"/>
              </a:rPr>
              <a:t>s</a:t>
            </a:r>
            <a:r>
              <a:rPr sz="2100" spc="20" dirty="0">
                <a:solidFill>
                  <a:srgbClr val="073D86"/>
                </a:solidFill>
                <a:latin typeface="Arial"/>
                <a:cs typeface="Arial"/>
              </a:rPr>
              <a:t>tudio</a:t>
            </a:r>
            <a:r>
              <a:rPr sz="2100" dirty="0">
                <a:solidFill>
                  <a:srgbClr val="073D86"/>
                </a:solidFill>
                <a:latin typeface="Arial"/>
                <a:cs typeface="Arial"/>
              </a:rPr>
              <a:t>	</a:t>
            </a:r>
            <a:r>
              <a:rPr sz="2100" spc="-45" dirty="0">
                <a:solidFill>
                  <a:srgbClr val="073D86"/>
                </a:solidFill>
                <a:latin typeface="Arial"/>
                <a:cs typeface="Arial"/>
              </a:rPr>
              <a:t>n</a:t>
            </a:r>
            <a:r>
              <a:rPr sz="2100" spc="-60" dirty="0">
                <a:solidFill>
                  <a:srgbClr val="073D86"/>
                </a:solidFill>
                <a:latin typeface="Arial"/>
                <a:cs typeface="Arial"/>
              </a:rPr>
              <a:t>e</a:t>
            </a:r>
            <a:r>
              <a:rPr sz="2100" spc="-25" dirty="0">
                <a:solidFill>
                  <a:srgbClr val="073D86"/>
                </a:solidFill>
                <a:latin typeface="Arial"/>
                <a:cs typeface="Arial"/>
              </a:rPr>
              <a:t>l</a:t>
            </a:r>
            <a:r>
              <a:rPr sz="2100" dirty="0">
                <a:solidFill>
                  <a:srgbClr val="073D86"/>
                </a:solidFill>
                <a:latin typeface="Arial"/>
                <a:cs typeface="Arial"/>
              </a:rPr>
              <a:t>	</a:t>
            </a:r>
            <a:r>
              <a:rPr sz="2100" spc="-80" dirty="0">
                <a:solidFill>
                  <a:srgbClr val="073D86"/>
                </a:solidFill>
                <a:latin typeface="Arial"/>
                <a:cs typeface="Arial"/>
              </a:rPr>
              <a:t>seco</a:t>
            </a:r>
            <a:r>
              <a:rPr sz="2100" spc="-100" dirty="0">
                <a:solidFill>
                  <a:srgbClr val="073D86"/>
                </a:solidFill>
                <a:latin typeface="Arial"/>
                <a:cs typeface="Arial"/>
              </a:rPr>
              <a:t>n</a:t>
            </a:r>
            <a:r>
              <a:rPr sz="2100" spc="-10" dirty="0">
                <a:solidFill>
                  <a:srgbClr val="073D86"/>
                </a:solidFill>
                <a:latin typeface="Arial"/>
                <a:cs typeface="Arial"/>
              </a:rPr>
              <a:t>d</a:t>
            </a:r>
            <a:r>
              <a:rPr sz="2100" spc="-5" dirty="0">
                <a:solidFill>
                  <a:srgbClr val="073D86"/>
                </a:solidFill>
                <a:latin typeface="Arial"/>
                <a:cs typeface="Arial"/>
              </a:rPr>
              <a:t>o</a:t>
            </a:r>
            <a:r>
              <a:rPr sz="2100" dirty="0">
                <a:solidFill>
                  <a:srgbClr val="073D86"/>
                </a:solidFill>
                <a:latin typeface="Arial"/>
                <a:cs typeface="Arial"/>
              </a:rPr>
              <a:t>	</a:t>
            </a:r>
            <a:r>
              <a:rPr sz="2100" spc="-35" dirty="0">
                <a:solidFill>
                  <a:srgbClr val="073D86"/>
                </a:solidFill>
                <a:latin typeface="Arial"/>
                <a:cs typeface="Arial"/>
              </a:rPr>
              <a:t>bie</a:t>
            </a:r>
            <a:r>
              <a:rPr sz="2100" spc="-55" dirty="0">
                <a:solidFill>
                  <a:srgbClr val="073D86"/>
                </a:solidFill>
                <a:latin typeface="Arial"/>
                <a:cs typeface="Arial"/>
              </a:rPr>
              <a:t>n</a:t>
            </a:r>
            <a:r>
              <a:rPr sz="2100" spc="-15" dirty="0">
                <a:solidFill>
                  <a:srgbClr val="073D86"/>
                </a:solidFill>
                <a:latin typeface="Arial"/>
                <a:cs typeface="Arial"/>
              </a:rPr>
              <a:t>nio</a:t>
            </a:r>
            <a:r>
              <a:rPr sz="2100" dirty="0">
                <a:solidFill>
                  <a:srgbClr val="073D86"/>
                </a:solidFill>
                <a:latin typeface="Arial"/>
                <a:cs typeface="Arial"/>
              </a:rPr>
              <a:t>	</a:t>
            </a:r>
            <a:r>
              <a:rPr sz="2100" spc="-95" dirty="0">
                <a:solidFill>
                  <a:srgbClr val="073D86"/>
                </a:solidFill>
                <a:latin typeface="Arial"/>
                <a:cs typeface="Arial"/>
              </a:rPr>
              <a:t>e</a:t>
            </a:r>
            <a:endParaRPr sz="2100" dirty="0">
              <a:latin typeface="Arial"/>
              <a:cs typeface="Arial"/>
            </a:endParaRPr>
          </a:p>
          <a:p>
            <a:pPr marL="527685">
              <a:lnSpc>
                <a:spcPts val="2270"/>
              </a:lnSpc>
            </a:pPr>
            <a:r>
              <a:rPr sz="2100" spc="5" dirty="0">
                <a:solidFill>
                  <a:srgbClr val="073D86"/>
                </a:solidFill>
                <a:latin typeface="Arial"/>
                <a:cs typeface="Arial"/>
              </a:rPr>
              <a:t>nell’ultimo</a:t>
            </a:r>
            <a:r>
              <a:rPr sz="2100" spc="-160" dirty="0">
                <a:solidFill>
                  <a:srgbClr val="073D86"/>
                </a:solidFill>
                <a:latin typeface="Arial"/>
                <a:cs typeface="Arial"/>
              </a:rPr>
              <a:t> </a:t>
            </a:r>
            <a:r>
              <a:rPr sz="2100" spc="-50" dirty="0">
                <a:solidFill>
                  <a:srgbClr val="073D86"/>
                </a:solidFill>
                <a:latin typeface="Arial"/>
                <a:cs typeface="Arial"/>
              </a:rPr>
              <a:t>anno</a:t>
            </a:r>
            <a:r>
              <a:rPr sz="2100" spc="-150" dirty="0">
                <a:solidFill>
                  <a:srgbClr val="073D86"/>
                </a:solidFill>
                <a:latin typeface="Arial"/>
                <a:cs typeface="Arial"/>
              </a:rPr>
              <a:t> </a:t>
            </a:r>
            <a:r>
              <a:rPr sz="2100" spc="-15" dirty="0">
                <a:solidFill>
                  <a:srgbClr val="073D86"/>
                </a:solidFill>
                <a:latin typeface="Arial"/>
                <a:cs typeface="Arial"/>
              </a:rPr>
              <a:t>di</a:t>
            </a:r>
            <a:r>
              <a:rPr sz="2100" spc="-130" dirty="0">
                <a:solidFill>
                  <a:srgbClr val="073D86"/>
                </a:solidFill>
                <a:latin typeface="Arial"/>
                <a:cs typeface="Arial"/>
              </a:rPr>
              <a:t> </a:t>
            </a:r>
            <a:r>
              <a:rPr sz="2100" spc="-45" dirty="0">
                <a:solidFill>
                  <a:srgbClr val="073D86"/>
                </a:solidFill>
                <a:latin typeface="Arial"/>
                <a:cs typeface="Arial"/>
              </a:rPr>
              <a:t>corso</a:t>
            </a:r>
            <a:r>
              <a:rPr sz="2100" spc="-130" dirty="0">
                <a:solidFill>
                  <a:srgbClr val="073D86"/>
                </a:solidFill>
                <a:latin typeface="Arial"/>
                <a:cs typeface="Arial"/>
              </a:rPr>
              <a:t> </a:t>
            </a:r>
            <a:r>
              <a:rPr sz="2100" spc="240" dirty="0">
                <a:solidFill>
                  <a:srgbClr val="073D86"/>
                </a:solidFill>
                <a:latin typeface="Arial"/>
                <a:cs typeface="Arial"/>
              </a:rPr>
              <a:t>*</a:t>
            </a:r>
            <a:endParaRPr sz="2100" dirty="0">
              <a:latin typeface="Arial"/>
              <a:cs typeface="Arial"/>
            </a:endParaRPr>
          </a:p>
          <a:p>
            <a:pPr marL="527685" marR="5080" indent="-515620" algn="just">
              <a:lnSpc>
                <a:spcPct val="80000"/>
              </a:lnSpc>
              <a:spcBef>
                <a:spcPts val="505"/>
              </a:spcBef>
            </a:pPr>
            <a:r>
              <a:rPr sz="2100" spc="-10" dirty="0">
                <a:solidFill>
                  <a:srgbClr val="30B6FC"/>
                </a:solidFill>
                <a:latin typeface="Arial"/>
                <a:cs typeface="Arial"/>
              </a:rPr>
              <a:t>4) </a:t>
            </a:r>
            <a:r>
              <a:rPr sz="2100" spc="-30" dirty="0">
                <a:solidFill>
                  <a:srgbClr val="073D86"/>
                </a:solidFill>
                <a:latin typeface="Arial"/>
                <a:cs typeface="Arial"/>
              </a:rPr>
              <a:t>votazione </a:t>
            </a:r>
            <a:r>
              <a:rPr sz="2100" spc="-20" dirty="0">
                <a:solidFill>
                  <a:srgbClr val="073D86"/>
                </a:solidFill>
                <a:latin typeface="Arial"/>
                <a:cs typeface="Arial"/>
              </a:rPr>
              <a:t>non </a:t>
            </a:r>
            <a:r>
              <a:rPr sz="2100" spc="-5" dirty="0">
                <a:solidFill>
                  <a:srgbClr val="073D86"/>
                </a:solidFill>
                <a:latin typeface="Arial"/>
                <a:cs typeface="Arial"/>
              </a:rPr>
              <a:t>inferiore </a:t>
            </a:r>
            <a:r>
              <a:rPr sz="2100" spc="-140" dirty="0">
                <a:solidFill>
                  <a:srgbClr val="073D86"/>
                </a:solidFill>
                <a:latin typeface="Arial"/>
                <a:cs typeface="Arial"/>
              </a:rPr>
              <a:t>a </a:t>
            </a:r>
            <a:r>
              <a:rPr sz="2100" spc="-100" dirty="0">
                <a:solidFill>
                  <a:srgbClr val="073D86"/>
                </a:solidFill>
                <a:latin typeface="Arial"/>
                <a:cs typeface="Arial"/>
              </a:rPr>
              <a:t>sei </a:t>
            </a:r>
            <a:r>
              <a:rPr sz="2100" spc="-50" dirty="0">
                <a:solidFill>
                  <a:srgbClr val="073D86"/>
                </a:solidFill>
                <a:latin typeface="Arial"/>
                <a:cs typeface="Arial"/>
              </a:rPr>
              <a:t>decimi </a:t>
            </a:r>
            <a:r>
              <a:rPr sz="2100" spc="-25" dirty="0">
                <a:solidFill>
                  <a:srgbClr val="073D86"/>
                </a:solidFill>
                <a:latin typeface="Arial"/>
                <a:cs typeface="Arial"/>
              </a:rPr>
              <a:t>in </a:t>
            </a:r>
            <a:r>
              <a:rPr sz="2100" spc="-95" dirty="0">
                <a:solidFill>
                  <a:srgbClr val="073D86"/>
                </a:solidFill>
                <a:latin typeface="Arial"/>
                <a:cs typeface="Arial"/>
              </a:rPr>
              <a:t>ciascuna </a:t>
            </a:r>
            <a:r>
              <a:rPr sz="2100" spc="-55" dirty="0">
                <a:solidFill>
                  <a:srgbClr val="073D86"/>
                </a:solidFill>
                <a:latin typeface="Arial"/>
                <a:cs typeface="Arial"/>
              </a:rPr>
              <a:t>disciplina </a:t>
            </a:r>
            <a:r>
              <a:rPr sz="2100" spc="5" dirty="0">
                <a:solidFill>
                  <a:srgbClr val="073D86"/>
                </a:solidFill>
                <a:latin typeface="Arial"/>
                <a:cs typeface="Arial"/>
              </a:rPr>
              <a:t>o </a:t>
            </a:r>
            <a:r>
              <a:rPr sz="2100" spc="-5" dirty="0">
                <a:solidFill>
                  <a:srgbClr val="073D86"/>
                </a:solidFill>
                <a:latin typeface="Arial"/>
                <a:cs typeface="Arial"/>
              </a:rPr>
              <a:t>gruppo  </a:t>
            </a:r>
            <a:r>
              <a:rPr sz="2100" spc="-15" dirty="0">
                <a:solidFill>
                  <a:srgbClr val="073D86"/>
                </a:solidFill>
                <a:latin typeface="Arial"/>
                <a:cs typeface="Arial"/>
              </a:rPr>
              <a:t>di</a:t>
            </a:r>
            <a:r>
              <a:rPr sz="2100" spc="550" dirty="0">
                <a:solidFill>
                  <a:srgbClr val="073D86"/>
                </a:solidFill>
                <a:latin typeface="Arial"/>
                <a:cs typeface="Arial"/>
              </a:rPr>
              <a:t> </a:t>
            </a:r>
            <a:r>
              <a:rPr sz="2100" spc="-45" dirty="0">
                <a:solidFill>
                  <a:srgbClr val="073D86"/>
                </a:solidFill>
                <a:latin typeface="Arial"/>
                <a:cs typeface="Arial"/>
              </a:rPr>
              <a:t>discipline </a:t>
            </a:r>
            <a:r>
              <a:rPr sz="2100" spc="-20" dirty="0">
                <a:solidFill>
                  <a:srgbClr val="073D86"/>
                </a:solidFill>
                <a:latin typeface="Arial"/>
                <a:cs typeface="Arial"/>
              </a:rPr>
              <a:t>valutate </a:t>
            </a:r>
            <a:r>
              <a:rPr sz="2100" spc="-50" dirty="0">
                <a:solidFill>
                  <a:srgbClr val="073D86"/>
                </a:solidFill>
                <a:latin typeface="Arial"/>
                <a:cs typeface="Arial"/>
              </a:rPr>
              <a:t>con </a:t>
            </a:r>
            <a:r>
              <a:rPr sz="2100" spc="-40" dirty="0">
                <a:solidFill>
                  <a:srgbClr val="073D86"/>
                </a:solidFill>
                <a:latin typeface="Arial"/>
                <a:cs typeface="Arial"/>
              </a:rPr>
              <a:t>un  unico  </a:t>
            </a:r>
            <a:r>
              <a:rPr sz="2100" spc="30" dirty="0">
                <a:solidFill>
                  <a:srgbClr val="073D86"/>
                </a:solidFill>
                <a:latin typeface="Arial"/>
                <a:cs typeface="Arial"/>
              </a:rPr>
              <a:t>voto </a:t>
            </a:r>
            <a:r>
              <a:rPr sz="2100" spc="-95" dirty="0">
                <a:solidFill>
                  <a:srgbClr val="073D86"/>
                </a:solidFill>
                <a:latin typeface="Arial"/>
                <a:cs typeface="Arial"/>
              </a:rPr>
              <a:t>e </a:t>
            </a:r>
            <a:r>
              <a:rPr sz="2100" spc="-40" dirty="0">
                <a:solidFill>
                  <a:srgbClr val="073D86"/>
                </a:solidFill>
                <a:latin typeface="Arial"/>
                <a:cs typeface="Arial"/>
              </a:rPr>
              <a:t>un  </a:t>
            </a:r>
            <a:r>
              <a:rPr sz="2100" spc="30" dirty="0">
                <a:solidFill>
                  <a:srgbClr val="073D86"/>
                </a:solidFill>
                <a:latin typeface="Arial"/>
                <a:cs typeface="Arial"/>
              </a:rPr>
              <a:t>voto </a:t>
            </a:r>
            <a:r>
              <a:rPr sz="2100" spc="-20" dirty="0">
                <a:solidFill>
                  <a:srgbClr val="073D86"/>
                </a:solidFill>
                <a:latin typeface="Arial"/>
                <a:cs typeface="Arial"/>
              </a:rPr>
              <a:t>di  </a:t>
            </a:r>
            <a:r>
              <a:rPr sz="2100" spc="-5" dirty="0">
                <a:solidFill>
                  <a:srgbClr val="073D86"/>
                </a:solidFill>
                <a:latin typeface="Arial"/>
                <a:cs typeface="Arial"/>
              </a:rPr>
              <a:t>comportamento </a:t>
            </a:r>
            <a:r>
              <a:rPr sz="2100" spc="-20" dirty="0">
                <a:solidFill>
                  <a:srgbClr val="073D86"/>
                </a:solidFill>
                <a:latin typeface="Arial"/>
                <a:cs typeface="Arial"/>
              </a:rPr>
              <a:t>non </a:t>
            </a:r>
            <a:r>
              <a:rPr sz="2100" spc="-5" dirty="0">
                <a:solidFill>
                  <a:srgbClr val="073D86"/>
                </a:solidFill>
                <a:latin typeface="Arial"/>
                <a:cs typeface="Arial"/>
              </a:rPr>
              <a:t>inferiore </a:t>
            </a:r>
            <a:r>
              <a:rPr sz="2100" spc="-140" dirty="0">
                <a:solidFill>
                  <a:srgbClr val="073D86"/>
                </a:solidFill>
                <a:latin typeface="Arial"/>
                <a:cs typeface="Arial"/>
              </a:rPr>
              <a:t>a </a:t>
            </a:r>
            <a:r>
              <a:rPr sz="2100" spc="-90" dirty="0">
                <a:solidFill>
                  <a:srgbClr val="073D86"/>
                </a:solidFill>
                <a:latin typeface="Arial"/>
                <a:cs typeface="Arial"/>
              </a:rPr>
              <a:t>sei </a:t>
            </a:r>
            <a:r>
              <a:rPr sz="2100" spc="-50" dirty="0">
                <a:solidFill>
                  <a:srgbClr val="073D86"/>
                </a:solidFill>
                <a:latin typeface="Arial"/>
                <a:cs typeface="Arial"/>
              </a:rPr>
              <a:t>decimi </a:t>
            </a:r>
            <a:r>
              <a:rPr sz="2100" spc="-30" dirty="0">
                <a:solidFill>
                  <a:srgbClr val="073D86"/>
                </a:solidFill>
                <a:latin typeface="Arial"/>
                <a:cs typeface="Arial"/>
              </a:rPr>
              <a:t>(con </a:t>
            </a:r>
            <a:r>
              <a:rPr sz="2100" spc="-35" dirty="0">
                <a:solidFill>
                  <a:srgbClr val="073D86"/>
                </a:solidFill>
                <a:latin typeface="Arial"/>
                <a:cs typeface="Arial"/>
              </a:rPr>
              <a:t>possibilità </a:t>
            </a:r>
            <a:r>
              <a:rPr sz="2100" spc="-20" dirty="0">
                <a:solidFill>
                  <a:srgbClr val="073D86"/>
                </a:solidFill>
                <a:latin typeface="Arial"/>
                <a:cs typeface="Arial"/>
              </a:rPr>
              <a:t>di  </a:t>
            </a:r>
            <a:r>
              <a:rPr sz="2100" spc="-15" dirty="0">
                <a:solidFill>
                  <a:srgbClr val="073D86"/>
                </a:solidFill>
                <a:latin typeface="Arial"/>
                <a:cs typeface="Arial"/>
              </a:rPr>
              <a:t>ammettere</a:t>
            </a:r>
            <a:r>
              <a:rPr sz="2100" spc="550" dirty="0">
                <a:solidFill>
                  <a:srgbClr val="073D86"/>
                </a:solidFill>
                <a:latin typeface="Arial"/>
                <a:cs typeface="Arial"/>
              </a:rPr>
              <a:t> </a:t>
            </a:r>
            <a:r>
              <a:rPr sz="2100" spc="-45" dirty="0">
                <a:solidFill>
                  <a:srgbClr val="073D86"/>
                </a:solidFill>
                <a:latin typeface="Arial"/>
                <a:cs typeface="Arial"/>
              </a:rPr>
              <a:t>con </a:t>
            </a:r>
            <a:r>
              <a:rPr sz="2100" spc="-15" dirty="0">
                <a:solidFill>
                  <a:srgbClr val="073D86"/>
                </a:solidFill>
                <a:latin typeface="Arial"/>
                <a:cs typeface="Arial"/>
              </a:rPr>
              <a:t>provvedimento  </a:t>
            </a:r>
            <a:r>
              <a:rPr sz="2100" spc="15" dirty="0">
                <a:solidFill>
                  <a:srgbClr val="073D86"/>
                </a:solidFill>
                <a:latin typeface="Arial"/>
                <a:cs typeface="Arial"/>
              </a:rPr>
              <a:t>motivato </a:t>
            </a:r>
            <a:r>
              <a:rPr sz="2100" spc="-45" dirty="0">
                <a:solidFill>
                  <a:srgbClr val="073D86"/>
                </a:solidFill>
                <a:latin typeface="Arial"/>
                <a:cs typeface="Arial"/>
              </a:rPr>
              <a:t>nel </a:t>
            </a:r>
            <a:r>
              <a:rPr sz="2100" spc="-105" dirty="0">
                <a:solidFill>
                  <a:srgbClr val="073D86"/>
                </a:solidFill>
                <a:latin typeface="Arial"/>
                <a:cs typeface="Arial"/>
              </a:rPr>
              <a:t>caso </a:t>
            </a:r>
            <a:r>
              <a:rPr sz="2100" spc="-15" dirty="0">
                <a:solidFill>
                  <a:srgbClr val="073D86"/>
                </a:solidFill>
                <a:latin typeface="Arial"/>
                <a:cs typeface="Arial"/>
              </a:rPr>
              <a:t>di  </a:t>
            </a:r>
            <a:r>
              <a:rPr sz="2100" spc="-75" dirty="0">
                <a:solidFill>
                  <a:srgbClr val="073D86"/>
                </a:solidFill>
                <a:latin typeface="Arial"/>
                <a:cs typeface="Arial"/>
              </a:rPr>
              <a:t>una  </a:t>
            </a:r>
            <a:r>
              <a:rPr sz="2100" spc="-40" dirty="0">
                <a:solidFill>
                  <a:srgbClr val="073D86"/>
                </a:solidFill>
                <a:latin typeface="Arial"/>
                <a:cs typeface="Arial"/>
              </a:rPr>
              <a:t>insufficienza </a:t>
            </a:r>
            <a:r>
              <a:rPr sz="2100" spc="-25" dirty="0">
                <a:solidFill>
                  <a:srgbClr val="073D86"/>
                </a:solidFill>
                <a:latin typeface="Arial"/>
                <a:cs typeface="Arial"/>
              </a:rPr>
              <a:t>in </a:t>
            </a:r>
            <a:r>
              <a:rPr sz="2100" spc="-75" dirty="0">
                <a:solidFill>
                  <a:srgbClr val="073D86"/>
                </a:solidFill>
                <a:latin typeface="Arial"/>
                <a:cs typeface="Arial"/>
              </a:rPr>
              <a:t>una sola</a:t>
            </a:r>
            <a:r>
              <a:rPr sz="2100" spc="-405" dirty="0">
                <a:solidFill>
                  <a:srgbClr val="073D86"/>
                </a:solidFill>
                <a:latin typeface="Arial"/>
                <a:cs typeface="Arial"/>
              </a:rPr>
              <a:t> </a:t>
            </a:r>
            <a:r>
              <a:rPr sz="2100" spc="-45" dirty="0">
                <a:solidFill>
                  <a:srgbClr val="073D86"/>
                </a:solidFill>
                <a:latin typeface="Arial"/>
                <a:cs typeface="Arial"/>
              </a:rPr>
              <a:t>disciplina)</a:t>
            </a:r>
            <a:endParaRPr sz="2100" dirty="0">
              <a:latin typeface="Arial"/>
              <a:cs typeface="Arial"/>
            </a:endParaRPr>
          </a:p>
        </p:txBody>
      </p:sp>
      <p:sp>
        <p:nvSpPr>
          <p:cNvPr id="9" name="object 9"/>
          <p:cNvSpPr txBox="1"/>
          <p:nvPr/>
        </p:nvSpPr>
        <p:spPr>
          <a:xfrm>
            <a:off x="457200" y="5334000"/>
            <a:ext cx="8074659" cy="1153160"/>
          </a:xfrm>
          <a:prstGeom prst="rect">
            <a:avLst/>
          </a:prstGeom>
        </p:spPr>
        <p:txBody>
          <a:bodyPr vert="horz" wrap="square" lIns="0" tIns="54610" rIns="0" bIns="0" rtlCol="0">
            <a:spAutoFit/>
          </a:bodyPr>
          <a:lstStyle/>
          <a:p>
            <a:pPr marL="12700" marR="5080">
              <a:lnSpc>
                <a:spcPts val="1340"/>
              </a:lnSpc>
              <a:spcBef>
                <a:spcPts val="430"/>
              </a:spcBef>
            </a:pPr>
            <a:r>
              <a:rPr sz="1400" spc="-85" dirty="0">
                <a:solidFill>
                  <a:srgbClr val="001F5F"/>
                </a:solidFill>
                <a:latin typeface="Arial"/>
                <a:cs typeface="Arial"/>
              </a:rPr>
              <a:t>E’ </a:t>
            </a:r>
            <a:r>
              <a:rPr sz="1400" spc="25" dirty="0">
                <a:solidFill>
                  <a:srgbClr val="001F5F"/>
                </a:solidFill>
                <a:latin typeface="Arial"/>
                <a:cs typeface="Arial"/>
              </a:rPr>
              <a:t>fatta </a:t>
            </a:r>
            <a:r>
              <a:rPr sz="1400" spc="-65" dirty="0">
                <a:solidFill>
                  <a:srgbClr val="001F5F"/>
                </a:solidFill>
                <a:latin typeface="Arial"/>
                <a:cs typeface="Arial"/>
              </a:rPr>
              <a:t>salva </a:t>
            </a:r>
            <a:r>
              <a:rPr sz="1400" spc="-30" dirty="0">
                <a:solidFill>
                  <a:srgbClr val="001F5F"/>
                </a:solidFill>
                <a:latin typeface="Arial"/>
                <a:cs typeface="Arial"/>
              </a:rPr>
              <a:t>l’applicazione </a:t>
            </a:r>
            <a:r>
              <a:rPr sz="1400" dirty="0">
                <a:solidFill>
                  <a:srgbClr val="001F5F"/>
                </a:solidFill>
                <a:latin typeface="Arial"/>
                <a:cs typeface="Arial"/>
              </a:rPr>
              <a:t>de</a:t>
            </a:r>
            <a:r>
              <a:rPr sz="1400" dirty="0">
                <a:solidFill>
                  <a:srgbClr val="073D86"/>
                </a:solidFill>
                <a:latin typeface="Arial"/>
                <a:cs typeface="Arial"/>
              </a:rPr>
              <a:t>ll'articolo </a:t>
            </a:r>
            <a:r>
              <a:rPr sz="1400" spc="-40" dirty="0">
                <a:solidFill>
                  <a:srgbClr val="073D86"/>
                </a:solidFill>
                <a:latin typeface="Arial"/>
                <a:cs typeface="Arial"/>
              </a:rPr>
              <a:t>4, comma </a:t>
            </a:r>
            <a:r>
              <a:rPr sz="1400" spc="-5" dirty="0">
                <a:solidFill>
                  <a:srgbClr val="073D86"/>
                </a:solidFill>
                <a:latin typeface="Arial"/>
                <a:cs typeface="Arial"/>
              </a:rPr>
              <a:t>6 </a:t>
            </a:r>
            <a:r>
              <a:rPr sz="1400" spc="-10" dirty="0">
                <a:solidFill>
                  <a:srgbClr val="073D86"/>
                </a:solidFill>
                <a:latin typeface="Arial"/>
                <a:cs typeface="Arial"/>
              </a:rPr>
              <a:t>dello </a:t>
            </a:r>
            <a:r>
              <a:rPr sz="1400" spc="-5" dirty="0">
                <a:solidFill>
                  <a:srgbClr val="073D86"/>
                </a:solidFill>
                <a:latin typeface="Arial"/>
                <a:cs typeface="Arial"/>
              </a:rPr>
              <a:t>Statuto </a:t>
            </a:r>
            <a:r>
              <a:rPr sz="1400" spc="-25" dirty="0">
                <a:solidFill>
                  <a:srgbClr val="073D86"/>
                </a:solidFill>
                <a:latin typeface="Arial"/>
                <a:cs typeface="Arial"/>
              </a:rPr>
              <a:t>delle </a:t>
            </a:r>
            <a:r>
              <a:rPr sz="1400" spc="-35" dirty="0">
                <a:solidFill>
                  <a:srgbClr val="073D86"/>
                </a:solidFill>
                <a:latin typeface="Arial"/>
                <a:cs typeface="Arial"/>
              </a:rPr>
              <a:t>studentesse </a:t>
            </a:r>
            <a:r>
              <a:rPr sz="1400" spc="-60" dirty="0">
                <a:solidFill>
                  <a:srgbClr val="073D86"/>
                </a:solidFill>
                <a:latin typeface="Arial"/>
                <a:cs typeface="Arial"/>
              </a:rPr>
              <a:t>e </a:t>
            </a:r>
            <a:r>
              <a:rPr sz="1400" spc="-20" dirty="0">
                <a:solidFill>
                  <a:srgbClr val="073D86"/>
                </a:solidFill>
                <a:latin typeface="Arial"/>
                <a:cs typeface="Arial"/>
              </a:rPr>
              <a:t>degli </a:t>
            </a:r>
            <a:r>
              <a:rPr sz="1400" spc="-5" dirty="0">
                <a:solidFill>
                  <a:srgbClr val="073D86"/>
                </a:solidFill>
                <a:latin typeface="Arial"/>
                <a:cs typeface="Arial"/>
              </a:rPr>
              <a:t>studenti  </a:t>
            </a:r>
            <a:r>
              <a:rPr sz="1400" spc="-45" dirty="0">
                <a:solidFill>
                  <a:srgbClr val="073D86"/>
                </a:solidFill>
                <a:latin typeface="Arial"/>
                <a:cs typeface="Arial"/>
              </a:rPr>
              <a:t>(sanzione</a:t>
            </a:r>
            <a:r>
              <a:rPr sz="1400" spc="-65" dirty="0">
                <a:solidFill>
                  <a:srgbClr val="073D86"/>
                </a:solidFill>
                <a:latin typeface="Arial"/>
                <a:cs typeface="Arial"/>
              </a:rPr>
              <a:t> </a:t>
            </a:r>
            <a:r>
              <a:rPr sz="1400" spc="-35" dirty="0">
                <a:solidFill>
                  <a:srgbClr val="073D86"/>
                </a:solidFill>
                <a:latin typeface="Arial"/>
                <a:cs typeface="Arial"/>
              </a:rPr>
              <a:t>disciplinare</a:t>
            </a:r>
            <a:r>
              <a:rPr sz="1400" spc="-75" dirty="0">
                <a:solidFill>
                  <a:srgbClr val="073D86"/>
                </a:solidFill>
                <a:latin typeface="Arial"/>
                <a:cs typeface="Arial"/>
              </a:rPr>
              <a:t> </a:t>
            </a:r>
            <a:r>
              <a:rPr sz="1400" spc="-30" dirty="0">
                <a:solidFill>
                  <a:srgbClr val="073D86"/>
                </a:solidFill>
                <a:latin typeface="Arial"/>
                <a:cs typeface="Arial"/>
              </a:rPr>
              <a:t>dell'esclusione</a:t>
            </a:r>
            <a:r>
              <a:rPr sz="1400" spc="-95" dirty="0">
                <a:solidFill>
                  <a:srgbClr val="073D86"/>
                </a:solidFill>
                <a:latin typeface="Arial"/>
                <a:cs typeface="Arial"/>
              </a:rPr>
              <a:t> </a:t>
            </a:r>
            <a:r>
              <a:rPr sz="1400" spc="-20" dirty="0">
                <a:solidFill>
                  <a:srgbClr val="073D86"/>
                </a:solidFill>
                <a:latin typeface="Arial"/>
                <a:cs typeface="Arial"/>
              </a:rPr>
              <a:t>dallo</a:t>
            </a:r>
            <a:r>
              <a:rPr sz="1400" spc="-65" dirty="0">
                <a:solidFill>
                  <a:srgbClr val="073D86"/>
                </a:solidFill>
                <a:latin typeface="Arial"/>
                <a:cs typeface="Arial"/>
              </a:rPr>
              <a:t> </a:t>
            </a:r>
            <a:r>
              <a:rPr sz="1400" spc="-15" dirty="0">
                <a:solidFill>
                  <a:srgbClr val="073D86"/>
                </a:solidFill>
                <a:latin typeface="Arial"/>
                <a:cs typeface="Arial"/>
              </a:rPr>
              <a:t>scrutinio</a:t>
            </a:r>
            <a:r>
              <a:rPr sz="1400" spc="-80" dirty="0">
                <a:solidFill>
                  <a:srgbClr val="073D86"/>
                </a:solidFill>
                <a:latin typeface="Arial"/>
                <a:cs typeface="Arial"/>
              </a:rPr>
              <a:t> </a:t>
            </a:r>
            <a:r>
              <a:rPr sz="1400" spc="-20" dirty="0">
                <a:solidFill>
                  <a:srgbClr val="073D86"/>
                </a:solidFill>
                <a:latin typeface="Arial"/>
                <a:cs typeface="Arial"/>
              </a:rPr>
              <a:t>finale</a:t>
            </a:r>
            <a:r>
              <a:rPr sz="1400" spc="-90" dirty="0">
                <a:solidFill>
                  <a:srgbClr val="073D86"/>
                </a:solidFill>
                <a:latin typeface="Arial"/>
                <a:cs typeface="Arial"/>
              </a:rPr>
              <a:t> </a:t>
            </a:r>
            <a:r>
              <a:rPr sz="1400" spc="-60" dirty="0">
                <a:solidFill>
                  <a:srgbClr val="073D86"/>
                </a:solidFill>
                <a:latin typeface="Arial"/>
                <a:cs typeface="Arial"/>
              </a:rPr>
              <a:t>e</a:t>
            </a:r>
            <a:r>
              <a:rPr sz="1400" spc="-105" dirty="0">
                <a:solidFill>
                  <a:srgbClr val="073D86"/>
                </a:solidFill>
                <a:latin typeface="Arial"/>
                <a:cs typeface="Arial"/>
              </a:rPr>
              <a:t> </a:t>
            </a:r>
            <a:r>
              <a:rPr sz="1400" spc="-35" dirty="0">
                <a:solidFill>
                  <a:srgbClr val="073D86"/>
                </a:solidFill>
                <a:latin typeface="Arial"/>
                <a:cs typeface="Arial"/>
              </a:rPr>
              <a:t>dall'esame).</a:t>
            </a:r>
            <a:endParaRPr sz="1400" dirty="0">
              <a:latin typeface="Arial"/>
              <a:cs typeface="Arial"/>
            </a:endParaRPr>
          </a:p>
          <a:p>
            <a:pPr>
              <a:lnSpc>
                <a:spcPct val="100000"/>
              </a:lnSpc>
            </a:pPr>
            <a:endParaRPr sz="1400" dirty="0">
              <a:latin typeface="Times New Roman"/>
              <a:cs typeface="Times New Roman"/>
            </a:endParaRPr>
          </a:p>
          <a:p>
            <a:pPr marL="12700" marR="511809">
              <a:lnSpc>
                <a:spcPct val="80800"/>
              </a:lnSpc>
              <a:spcBef>
                <a:spcPts val="965"/>
              </a:spcBef>
            </a:pPr>
            <a:r>
              <a:rPr sz="1800" spc="204" dirty="0">
                <a:solidFill>
                  <a:srgbClr val="FF0000"/>
                </a:solidFill>
                <a:latin typeface="Arial"/>
                <a:cs typeface="Arial"/>
              </a:rPr>
              <a:t>*</a:t>
            </a:r>
            <a:r>
              <a:rPr sz="1800" spc="-285" dirty="0">
                <a:solidFill>
                  <a:srgbClr val="FF0000"/>
                </a:solidFill>
                <a:latin typeface="Arial"/>
                <a:cs typeface="Arial"/>
              </a:rPr>
              <a:t> </a:t>
            </a:r>
            <a:r>
              <a:rPr sz="1600" spc="-20" dirty="0">
                <a:solidFill>
                  <a:srgbClr val="FF0000"/>
                </a:solidFill>
                <a:latin typeface="Arial"/>
                <a:cs typeface="Arial"/>
              </a:rPr>
              <a:t>requisiti non </a:t>
            </a:r>
            <a:r>
              <a:rPr sz="1600" spc="-30" dirty="0">
                <a:solidFill>
                  <a:srgbClr val="FF0000"/>
                </a:solidFill>
                <a:latin typeface="Arial"/>
                <a:cs typeface="Arial"/>
              </a:rPr>
              <a:t>applicabili all’anno </a:t>
            </a:r>
            <a:r>
              <a:rPr sz="1600" spc="-45" dirty="0">
                <a:solidFill>
                  <a:srgbClr val="FF0000"/>
                </a:solidFill>
                <a:latin typeface="Arial"/>
                <a:cs typeface="Arial"/>
              </a:rPr>
              <a:t>scolastico </a:t>
            </a:r>
            <a:r>
              <a:rPr sz="1600" spc="-130" dirty="0">
                <a:solidFill>
                  <a:srgbClr val="FF0000"/>
                </a:solidFill>
                <a:latin typeface="Arial"/>
                <a:cs typeface="Arial"/>
              </a:rPr>
              <a:t>2018/19 </a:t>
            </a:r>
            <a:r>
              <a:rPr sz="1600" spc="-110" dirty="0">
                <a:solidFill>
                  <a:srgbClr val="FF0000"/>
                </a:solidFill>
                <a:latin typeface="Arial"/>
                <a:cs typeface="Arial"/>
              </a:rPr>
              <a:t>a </a:t>
            </a:r>
            <a:r>
              <a:rPr sz="1600" spc="-25" dirty="0">
                <a:solidFill>
                  <a:srgbClr val="FF0000"/>
                </a:solidFill>
                <a:latin typeface="Arial"/>
                <a:cs typeface="Arial"/>
              </a:rPr>
              <a:t>seguito </a:t>
            </a:r>
            <a:r>
              <a:rPr sz="1600" spc="-30" dirty="0">
                <a:solidFill>
                  <a:srgbClr val="FF0000"/>
                </a:solidFill>
                <a:latin typeface="Arial"/>
                <a:cs typeface="Arial"/>
              </a:rPr>
              <a:t>del </a:t>
            </a:r>
            <a:r>
              <a:rPr sz="1600" spc="-35" dirty="0">
                <a:solidFill>
                  <a:srgbClr val="FF0000"/>
                </a:solidFill>
                <a:latin typeface="Arial"/>
                <a:cs typeface="Arial"/>
              </a:rPr>
              <a:t>Decreto </a:t>
            </a:r>
            <a:r>
              <a:rPr sz="1600" spc="-15" dirty="0">
                <a:solidFill>
                  <a:srgbClr val="FF0000"/>
                </a:solidFill>
                <a:latin typeface="Arial"/>
                <a:cs typeface="Arial"/>
              </a:rPr>
              <a:t>milleproroghe  </a:t>
            </a:r>
            <a:r>
              <a:rPr sz="1600" spc="5" dirty="0">
                <a:solidFill>
                  <a:srgbClr val="FF0000"/>
                </a:solidFill>
                <a:latin typeface="Arial"/>
                <a:cs typeface="Arial"/>
              </a:rPr>
              <a:t>(convertito </a:t>
            </a:r>
            <a:r>
              <a:rPr sz="1600" spc="-40" dirty="0">
                <a:solidFill>
                  <a:srgbClr val="FF0000"/>
                </a:solidFill>
                <a:latin typeface="Arial"/>
                <a:cs typeface="Arial"/>
              </a:rPr>
              <a:t>con </a:t>
            </a:r>
            <a:r>
              <a:rPr sz="1600" spc="-65" dirty="0">
                <a:solidFill>
                  <a:srgbClr val="FF0000"/>
                </a:solidFill>
                <a:latin typeface="Arial"/>
                <a:cs typeface="Arial"/>
              </a:rPr>
              <a:t>Legge </a:t>
            </a:r>
            <a:r>
              <a:rPr sz="1600" spc="-85" dirty="0">
                <a:solidFill>
                  <a:srgbClr val="FF0000"/>
                </a:solidFill>
                <a:latin typeface="Arial"/>
                <a:cs typeface="Arial"/>
              </a:rPr>
              <a:t>n.108 </a:t>
            </a:r>
            <a:r>
              <a:rPr sz="1600" spc="-30" dirty="0">
                <a:solidFill>
                  <a:srgbClr val="FF0000"/>
                </a:solidFill>
                <a:latin typeface="Arial"/>
                <a:cs typeface="Arial"/>
              </a:rPr>
              <a:t>del </a:t>
            </a:r>
            <a:r>
              <a:rPr sz="1600" spc="-245" dirty="0">
                <a:solidFill>
                  <a:srgbClr val="FF0000"/>
                </a:solidFill>
                <a:latin typeface="Arial"/>
                <a:cs typeface="Arial"/>
              </a:rPr>
              <a:t>21 </a:t>
            </a:r>
            <a:r>
              <a:rPr sz="1600" spc="-15" dirty="0">
                <a:solidFill>
                  <a:srgbClr val="FF0000"/>
                </a:solidFill>
                <a:latin typeface="Arial"/>
                <a:cs typeface="Arial"/>
              </a:rPr>
              <a:t>settembre</a:t>
            </a:r>
            <a:r>
              <a:rPr sz="1600" spc="-145" dirty="0">
                <a:solidFill>
                  <a:srgbClr val="FF0000"/>
                </a:solidFill>
                <a:latin typeface="Arial"/>
                <a:cs typeface="Arial"/>
              </a:rPr>
              <a:t> </a:t>
            </a:r>
            <a:r>
              <a:rPr sz="1600" spc="-100" dirty="0">
                <a:solidFill>
                  <a:srgbClr val="FF0000"/>
                </a:solidFill>
                <a:latin typeface="Arial"/>
                <a:cs typeface="Arial"/>
              </a:rPr>
              <a:t>2018)</a:t>
            </a:r>
            <a:endParaRPr sz="1600" dirty="0">
              <a:latin typeface="Arial"/>
              <a:cs typeface="Arial"/>
            </a:endParaRPr>
          </a:p>
        </p:txBody>
      </p:sp>
      <p:sp>
        <p:nvSpPr>
          <p:cNvPr id="10" name="object 10"/>
          <p:cNvSpPr txBox="1">
            <a:spLocks noGrp="1"/>
          </p:cNvSpPr>
          <p:nvPr>
            <p:ph type="title"/>
          </p:nvPr>
        </p:nvSpPr>
        <p:spPr>
          <a:xfrm>
            <a:off x="612648" y="163490"/>
            <a:ext cx="8153400" cy="1120820"/>
          </a:xfrm>
          <a:prstGeom prst="rect">
            <a:avLst/>
          </a:prstGeom>
        </p:spPr>
        <p:txBody>
          <a:bodyPr vert="horz" wrap="square" lIns="0" tIns="12700" rIns="0" bIns="0" rtlCol="0">
            <a:spAutoFit/>
          </a:bodyPr>
          <a:lstStyle/>
          <a:p>
            <a:pPr marL="594995" algn="ctr">
              <a:lnSpc>
                <a:spcPct val="100000"/>
              </a:lnSpc>
              <a:spcBef>
                <a:spcPts val="100"/>
              </a:spcBef>
            </a:pPr>
            <a:r>
              <a:rPr sz="2400" spc="-35" dirty="0"/>
              <a:t>I</a:t>
            </a:r>
            <a:r>
              <a:rPr sz="2400" spc="-210" dirty="0"/>
              <a:t> </a:t>
            </a:r>
            <a:r>
              <a:rPr sz="2400" spc="-120" dirty="0"/>
              <a:t>REQUISITI</a:t>
            </a:r>
            <a:r>
              <a:rPr sz="2400" spc="-190" dirty="0"/>
              <a:t> </a:t>
            </a:r>
            <a:r>
              <a:rPr sz="2400" spc="-35" dirty="0"/>
              <a:t>DI</a:t>
            </a:r>
            <a:r>
              <a:rPr sz="2400" spc="-215" dirty="0"/>
              <a:t> </a:t>
            </a:r>
            <a:r>
              <a:rPr sz="2400" dirty="0"/>
              <a:t>AMMISSIONE</a:t>
            </a:r>
            <a:r>
              <a:rPr sz="2400" spc="-195" dirty="0"/>
              <a:t> </a:t>
            </a:r>
            <a:r>
              <a:rPr sz="2400" spc="-180" dirty="0"/>
              <a:t>ALL’ESAME</a:t>
            </a:r>
            <a:r>
              <a:rPr sz="2400" spc="-210" dirty="0"/>
              <a:t> </a:t>
            </a:r>
            <a:r>
              <a:rPr sz="2400" spc="-95" dirty="0"/>
              <a:t>DEI</a:t>
            </a:r>
            <a:r>
              <a:rPr sz="2400" spc="-220" dirty="0"/>
              <a:t> </a:t>
            </a:r>
            <a:r>
              <a:rPr sz="2400" spc="-130" dirty="0"/>
              <a:t>CANDIDATI</a:t>
            </a:r>
          </a:p>
          <a:p>
            <a:pPr marL="597535" algn="ctr">
              <a:lnSpc>
                <a:spcPct val="100000"/>
              </a:lnSpc>
            </a:pPr>
            <a:r>
              <a:rPr sz="2400" spc="-114" dirty="0"/>
              <a:t>INTERNI </a:t>
            </a:r>
            <a:r>
              <a:rPr sz="2400" spc="-245" dirty="0"/>
              <a:t>(ART.</a:t>
            </a:r>
            <a:r>
              <a:rPr sz="2400" spc="-275" dirty="0"/>
              <a:t> </a:t>
            </a:r>
            <a:r>
              <a:rPr sz="2400" spc="-195" dirty="0"/>
              <a:t>13)</a:t>
            </a:r>
          </a:p>
        </p:txBody>
      </p:sp>
      <p:sp>
        <p:nvSpPr>
          <p:cNvPr id="12" name="Segnaposto numero diapositiva 11"/>
          <p:cNvSpPr>
            <a:spLocks noGrp="1"/>
          </p:cNvSpPr>
          <p:nvPr>
            <p:ph type="sldNum" sz="quarter" idx="12"/>
          </p:nvPr>
        </p:nvSpPr>
        <p:spPr/>
        <p:txBody>
          <a:bodyPr>
            <a:normAutofit fontScale="85000" lnSpcReduction="20000"/>
          </a:bodyPr>
          <a:lstStyle/>
          <a:p>
            <a:fld id="{B6F15528-21DE-4FAA-801E-634DDDAF4B2B}" type="slidenum">
              <a:rPr lang="it-IT" smtClean="0"/>
              <a:pPr/>
              <a:t>10</a:t>
            </a:fld>
            <a:endParaRPr lang="it-IT"/>
          </a:p>
        </p:txBody>
      </p:sp>
      <p:sp>
        <p:nvSpPr>
          <p:cNvPr id="13" name="Segnaposto piè di pagina 12"/>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905000"/>
            <a:ext cx="8472170" cy="4233545"/>
          </a:xfrm>
          <a:prstGeom prst="rect">
            <a:avLst/>
          </a:prstGeom>
        </p:spPr>
        <p:txBody>
          <a:bodyPr vert="horz" wrap="square" lIns="0" tIns="13335" rIns="0" bIns="0" rtlCol="0">
            <a:spAutoFit/>
          </a:bodyPr>
          <a:lstStyle/>
          <a:p>
            <a:pPr marL="12700">
              <a:lnSpc>
                <a:spcPct val="100000"/>
              </a:lnSpc>
              <a:spcBef>
                <a:spcPts val="105"/>
              </a:spcBef>
            </a:pPr>
            <a:r>
              <a:rPr sz="2000" spc="-90" dirty="0">
                <a:solidFill>
                  <a:srgbClr val="073D86"/>
                </a:solidFill>
                <a:latin typeface="Arial"/>
                <a:cs typeface="Arial"/>
              </a:rPr>
              <a:t>Sono </a:t>
            </a:r>
            <a:r>
              <a:rPr sz="2000" spc="-85" dirty="0">
                <a:solidFill>
                  <a:srgbClr val="073D86"/>
                </a:solidFill>
                <a:latin typeface="Arial"/>
                <a:cs typeface="Arial"/>
              </a:rPr>
              <a:t>ammessi, </a:t>
            </a:r>
            <a:r>
              <a:rPr sz="2000" spc="-130" dirty="0">
                <a:solidFill>
                  <a:srgbClr val="073D86"/>
                </a:solidFill>
                <a:latin typeface="Arial"/>
                <a:cs typeface="Arial"/>
              </a:rPr>
              <a:t>a </a:t>
            </a:r>
            <a:r>
              <a:rPr sz="2000" spc="-55" dirty="0">
                <a:solidFill>
                  <a:srgbClr val="073D86"/>
                </a:solidFill>
                <a:latin typeface="Arial"/>
                <a:cs typeface="Arial"/>
              </a:rPr>
              <a:t>domanda, </a:t>
            </a:r>
            <a:r>
              <a:rPr sz="2000" dirty="0">
                <a:solidFill>
                  <a:srgbClr val="073D86"/>
                </a:solidFill>
                <a:latin typeface="Arial"/>
                <a:cs typeface="Arial"/>
              </a:rPr>
              <a:t>direttamente </a:t>
            </a:r>
            <a:r>
              <a:rPr sz="2000" spc="-50" dirty="0">
                <a:solidFill>
                  <a:srgbClr val="073D86"/>
                </a:solidFill>
                <a:latin typeface="Arial"/>
                <a:cs typeface="Arial"/>
              </a:rPr>
              <a:t>all'esame </a:t>
            </a:r>
            <a:r>
              <a:rPr sz="2000" spc="-15" dirty="0">
                <a:solidFill>
                  <a:srgbClr val="073D86"/>
                </a:solidFill>
                <a:latin typeface="Arial"/>
                <a:cs typeface="Arial"/>
              </a:rPr>
              <a:t>di </a:t>
            </a:r>
            <a:r>
              <a:rPr sz="2000" spc="-25" dirty="0">
                <a:solidFill>
                  <a:srgbClr val="073D86"/>
                </a:solidFill>
                <a:latin typeface="Arial"/>
                <a:cs typeface="Arial"/>
              </a:rPr>
              <a:t>Stato </a:t>
            </a:r>
            <a:r>
              <a:rPr sz="2000" spc="-50" dirty="0">
                <a:solidFill>
                  <a:srgbClr val="073D86"/>
                </a:solidFill>
                <a:latin typeface="Arial"/>
                <a:cs typeface="Arial"/>
              </a:rPr>
              <a:t>conclusivo</a:t>
            </a:r>
            <a:r>
              <a:rPr sz="2000" spc="65" dirty="0">
                <a:solidFill>
                  <a:srgbClr val="073D86"/>
                </a:solidFill>
                <a:latin typeface="Arial"/>
                <a:cs typeface="Arial"/>
              </a:rPr>
              <a:t> </a:t>
            </a:r>
            <a:r>
              <a:rPr sz="2000" spc="-35" dirty="0">
                <a:solidFill>
                  <a:srgbClr val="073D86"/>
                </a:solidFill>
                <a:latin typeface="Arial"/>
                <a:cs typeface="Arial"/>
              </a:rPr>
              <a:t>del</a:t>
            </a:r>
            <a:endParaRPr sz="2000" dirty="0">
              <a:latin typeface="Arial"/>
              <a:cs typeface="Arial"/>
            </a:endParaRPr>
          </a:p>
          <a:p>
            <a:pPr marL="12700">
              <a:lnSpc>
                <a:spcPct val="100000"/>
              </a:lnSpc>
            </a:pPr>
            <a:r>
              <a:rPr sz="2000" spc="-55" dirty="0">
                <a:solidFill>
                  <a:srgbClr val="073D86"/>
                </a:solidFill>
                <a:latin typeface="Arial"/>
                <a:cs typeface="Arial"/>
              </a:rPr>
              <a:t>secondo </a:t>
            </a:r>
            <a:r>
              <a:rPr sz="2000" spc="-45" dirty="0">
                <a:solidFill>
                  <a:srgbClr val="073D86"/>
                </a:solidFill>
                <a:latin typeface="Arial"/>
                <a:cs typeface="Arial"/>
              </a:rPr>
              <a:t>ciclo, </a:t>
            </a:r>
            <a:r>
              <a:rPr sz="2000" spc="-15" dirty="0">
                <a:solidFill>
                  <a:srgbClr val="073D86"/>
                </a:solidFill>
                <a:latin typeface="Arial"/>
                <a:cs typeface="Arial"/>
              </a:rPr>
              <a:t>gli </a:t>
            </a:r>
            <a:r>
              <a:rPr sz="2000" dirty="0">
                <a:solidFill>
                  <a:srgbClr val="073D86"/>
                </a:solidFill>
                <a:latin typeface="Arial"/>
                <a:cs typeface="Arial"/>
              </a:rPr>
              <a:t>studenti</a:t>
            </a:r>
            <a:r>
              <a:rPr sz="2000" spc="-405" dirty="0">
                <a:solidFill>
                  <a:srgbClr val="073D86"/>
                </a:solidFill>
                <a:latin typeface="Arial"/>
                <a:cs typeface="Arial"/>
              </a:rPr>
              <a:t> </a:t>
            </a:r>
            <a:r>
              <a:rPr sz="2000" spc="-70" dirty="0">
                <a:solidFill>
                  <a:srgbClr val="073D86"/>
                </a:solidFill>
                <a:latin typeface="Arial"/>
                <a:cs typeface="Arial"/>
              </a:rPr>
              <a:t>che:</a:t>
            </a:r>
            <a:endParaRPr sz="2000" dirty="0">
              <a:latin typeface="Arial"/>
              <a:cs typeface="Arial"/>
            </a:endParaRPr>
          </a:p>
          <a:p>
            <a:pPr>
              <a:lnSpc>
                <a:spcPct val="100000"/>
              </a:lnSpc>
              <a:spcBef>
                <a:spcPts val="25"/>
              </a:spcBef>
            </a:pPr>
            <a:endParaRPr sz="2900" dirty="0">
              <a:latin typeface="Times New Roman"/>
              <a:cs typeface="Times New Roman"/>
            </a:endParaRPr>
          </a:p>
          <a:p>
            <a:pPr marL="287020" marR="6350" indent="-274320" algn="just">
              <a:lnSpc>
                <a:spcPct val="100000"/>
              </a:lnSpc>
              <a:buClr>
                <a:srgbClr val="30B6FC"/>
              </a:buClr>
              <a:buChar char="-"/>
              <a:tabLst>
                <a:tab pos="287020" algn="l"/>
              </a:tabLst>
            </a:pPr>
            <a:r>
              <a:rPr sz="2000" spc="-45" dirty="0">
                <a:solidFill>
                  <a:srgbClr val="073D86"/>
                </a:solidFill>
                <a:latin typeface="Arial"/>
                <a:cs typeface="Arial"/>
              </a:rPr>
              <a:t>hanno </a:t>
            </a:r>
            <a:r>
              <a:rPr sz="2000" spc="20" dirty="0">
                <a:solidFill>
                  <a:srgbClr val="073D86"/>
                </a:solidFill>
                <a:latin typeface="Arial"/>
                <a:cs typeface="Arial"/>
              </a:rPr>
              <a:t>riportato, </a:t>
            </a:r>
            <a:r>
              <a:rPr sz="2000" spc="-20" dirty="0">
                <a:solidFill>
                  <a:srgbClr val="073D86"/>
                </a:solidFill>
                <a:latin typeface="Arial"/>
                <a:cs typeface="Arial"/>
              </a:rPr>
              <a:t>nello </a:t>
            </a:r>
            <a:r>
              <a:rPr sz="2000" spc="-15" dirty="0">
                <a:solidFill>
                  <a:srgbClr val="073D86"/>
                </a:solidFill>
                <a:latin typeface="Arial"/>
                <a:cs typeface="Arial"/>
              </a:rPr>
              <a:t>scrutinio </a:t>
            </a:r>
            <a:r>
              <a:rPr sz="2000" spc="-20" dirty="0">
                <a:solidFill>
                  <a:srgbClr val="073D86"/>
                </a:solidFill>
                <a:latin typeface="Arial"/>
                <a:cs typeface="Arial"/>
              </a:rPr>
              <a:t>finale </a:t>
            </a:r>
            <a:r>
              <a:rPr sz="2000" spc="-45" dirty="0">
                <a:solidFill>
                  <a:srgbClr val="073D86"/>
                </a:solidFill>
                <a:latin typeface="Arial"/>
                <a:cs typeface="Arial"/>
              </a:rPr>
              <a:t>della </a:t>
            </a:r>
            <a:r>
              <a:rPr sz="2000" spc="-15" dirty="0">
                <a:solidFill>
                  <a:srgbClr val="073D86"/>
                </a:solidFill>
                <a:latin typeface="Arial"/>
                <a:cs typeface="Arial"/>
              </a:rPr>
              <a:t>penultima </a:t>
            </a:r>
            <a:r>
              <a:rPr sz="2000" spc="-95" dirty="0">
                <a:solidFill>
                  <a:srgbClr val="073D86"/>
                </a:solidFill>
                <a:latin typeface="Arial"/>
                <a:cs typeface="Arial"/>
              </a:rPr>
              <a:t>classe, </a:t>
            </a:r>
            <a:r>
              <a:rPr sz="2000" spc="-20" dirty="0">
                <a:solidFill>
                  <a:srgbClr val="073D86"/>
                </a:solidFill>
                <a:latin typeface="Arial"/>
                <a:cs typeface="Arial"/>
              </a:rPr>
              <a:t>non </a:t>
            </a:r>
            <a:r>
              <a:rPr sz="2000" spc="-35" dirty="0">
                <a:solidFill>
                  <a:srgbClr val="073D86"/>
                </a:solidFill>
                <a:latin typeface="Arial"/>
                <a:cs typeface="Arial"/>
              </a:rPr>
              <a:t>meno </a:t>
            </a:r>
            <a:r>
              <a:rPr sz="2000" spc="-10" dirty="0">
                <a:solidFill>
                  <a:srgbClr val="073D86"/>
                </a:solidFill>
                <a:latin typeface="Arial"/>
                <a:cs typeface="Arial"/>
              </a:rPr>
              <a:t>di  </a:t>
            </a:r>
            <a:r>
              <a:rPr sz="2000" spc="80" dirty="0">
                <a:solidFill>
                  <a:srgbClr val="073D86"/>
                </a:solidFill>
                <a:latin typeface="Arial"/>
                <a:cs typeface="Arial"/>
              </a:rPr>
              <a:t>otto </a:t>
            </a:r>
            <a:r>
              <a:rPr sz="2000" spc="-45" dirty="0">
                <a:solidFill>
                  <a:srgbClr val="073D86"/>
                </a:solidFill>
                <a:latin typeface="Arial"/>
                <a:cs typeface="Arial"/>
              </a:rPr>
              <a:t>decimi </a:t>
            </a:r>
            <a:r>
              <a:rPr sz="2000" spc="-20" dirty="0">
                <a:solidFill>
                  <a:srgbClr val="073D86"/>
                </a:solidFill>
                <a:latin typeface="Arial"/>
                <a:cs typeface="Arial"/>
              </a:rPr>
              <a:t>in </a:t>
            </a:r>
            <a:r>
              <a:rPr sz="2000" spc="-90" dirty="0">
                <a:solidFill>
                  <a:srgbClr val="073D86"/>
                </a:solidFill>
                <a:latin typeface="Arial"/>
                <a:cs typeface="Arial"/>
              </a:rPr>
              <a:t>ciascuna </a:t>
            </a:r>
            <a:r>
              <a:rPr sz="2000" spc="-50" dirty="0">
                <a:solidFill>
                  <a:srgbClr val="073D86"/>
                </a:solidFill>
                <a:latin typeface="Arial"/>
                <a:cs typeface="Arial"/>
              </a:rPr>
              <a:t>disciplina </a:t>
            </a:r>
            <a:r>
              <a:rPr sz="2000" spc="5" dirty="0">
                <a:solidFill>
                  <a:srgbClr val="073D86"/>
                </a:solidFill>
                <a:latin typeface="Arial"/>
                <a:cs typeface="Arial"/>
              </a:rPr>
              <a:t>o </a:t>
            </a:r>
            <a:r>
              <a:rPr sz="2000" spc="-5" dirty="0">
                <a:solidFill>
                  <a:srgbClr val="073D86"/>
                </a:solidFill>
                <a:latin typeface="Arial"/>
                <a:cs typeface="Arial"/>
              </a:rPr>
              <a:t>gruppo </a:t>
            </a:r>
            <a:r>
              <a:rPr sz="2000" spc="-10" dirty="0">
                <a:solidFill>
                  <a:srgbClr val="073D86"/>
                </a:solidFill>
                <a:latin typeface="Arial"/>
                <a:cs typeface="Arial"/>
              </a:rPr>
              <a:t>di </a:t>
            </a:r>
            <a:r>
              <a:rPr sz="2000" spc="-45" dirty="0">
                <a:solidFill>
                  <a:srgbClr val="073D86"/>
                </a:solidFill>
                <a:latin typeface="Arial"/>
                <a:cs typeface="Arial"/>
              </a:rPr>
              <a:t>discipline </a:t>
            </a:r>
            <a:r>
              <a:rPr sz="2000" spc="-85" dirty="0">
                <a:solidFill>
                  <a:srgbClr val="073D86"/>
                </a:solidFill>
                <a:latin typeface="Arial"/>
                <a:cs typeface="Arial"/>
              </a:rPr>
              <a:t>e </a:t>
            </a:r>
            <a:r>
              <a:rPr sz="2000" spc="-20" dirty="0">
                <a:solidFill>
                  <a:srgbClr val="073D86"/>
                </a:solidFill>
                <a:latin typeface="Arial"/>
                <a:cs typeface="Arial"/>
              </a:rPr>
              <a:t>non </a:t>
            </a:r>
            <a:r>
              <a:rPr sz="2000" spc="-35" dirty="0">
                <a:solidFill>
                  <a:srgbClr val="073D86"/>
                </a:solidFill>
                <a:latin typeface="Arial"/>
                <a:cs typeface="Arial"/>
              </a:rPr>
              <a:t>meno </a:t>
            </a:r>
            <a:r>
              <a:rPr sz="2000" spc="-10" dirty="0">
                <a:solidFill>
                  <a:srgbClr val="073D86"/>
                </a:solidFill>
                <a:latin typeface="Arial"/>
                <a:cs typeface="Arial"/>
              </a:rPr>
              <a:t>di </a:t>
            </a:r>
            <a:r>
              <a:rPr sz="2000" spc="85" dirty="0">
                <a:solidFill>
                  <a:srgbClr val="073D86"/>
                </a:solidFill>
                <a:latin typeface="Arial"/>
                <a:cs typeface="Arial"/>
              </a:rPr>
              <a:t>otto  </a:t>
            </a:r>
            <a:r>
              <a:rPr sz="2000" spc="-45" dirty="0">
                <a:solidFill>
                  <a:srgbClr val="073D86"/>
                </a:solidFill>
                <a:latin typeface="Arial"/>
                <a:cs typeface="Arial"/>
              </a:rPr>
              <a:t>decimi </a:t>
            </a:r>
            <a:r>
              <a:rPr sz="2000" spc="-40" dirty="0">
                <a:solidFill>
                  <a:srgbClr val="073D86"/>
                </a:solidFill>
                <a:latin typeface="Arial"/>
                <a:cs typeface="Arial"/>
              </a:rPr>
              <a:t>nel</a:t>
            </a:r>
            <a:r>
              <a:rPr sz="2000" spc="-204" dirty="0">
                <a:solidFill>
                  <a:srgbClr val="073D86"/>
                </a:solidFill>
                <a:latin typeface="Arial"/>
                <a:cs typeface="Arial"/>
              </a:rPr>
              <a:t> </a:t>
            </a:r>
            <a:r>
              <a:rPr sz="2000" dirty="0">
                <a:solidFill>
                  <a:srgbClr val="073D86"/>
                </a:solidFill>
                <a:latin typeface="Arial"/>
                <a:cs typeface="Arial"/>
              </a:rPr>
              <a:t>comportamento</a:t>
            </a:r>
            <a:endParaRPr sz="2000" dirty="0">
              <a:latin typeface="Arial"/>
              <a:cs typeface="Arial"/>
            </a:endParaRPr>
          </a:p>
          <a:p>
            <a:pPr marL="287020" marR="5080" indent="-274320" algn="just">
              <a:lnSpc>
                <a:spcPct val="100000"/>
              </a:lnSpc>
              <a:spcBef>
                <a:spcPts val="484"/>
              </a:spcBef>
              <a:buClr>
                <a:srgbClr val="30B6FC"/>
              </a:buClr>
              <a:buChar char="-"/>
              <a:tabLst>
                <a:tab pos="342265" algn="l"/>
              </a:tabLst>
            </a:pPr>
            <a:r>
              <a:rPr sz="2000" spc="-40" dirty="0">
                <a:solidFill>
                  <a:srgbClr val="073D86"/>
                </a:solidFill>
                <a:latin typeface="Arial"/>
                <a:cs typeface="Arial"/>
              </a:rPr>
              <a:t>hanno</a:t>
            </a:r>
            <a:r>
              <a:rPr sz="2000" spc="-130" dirty="0">
                <a:solidFill>
                  <a:srgbClr val="073D86"/>
                </a:solidFill>
                <a:latin typeface="Arial"/>
                <a:cs typeface="Arial"/>
              </a:rPr>
              <a:t> </a:t>
            </a:r>
            <a:r>
              <a:rPr sz="2000" spc="-25" dirty="0">
                <a:solidFill>
                  <a:srgbClr val="073D86"/>
                </a:solidFill>
                <a:latin typeface="Arial"/>
                <a:cs typeface="Arial"/>
              </a:rPr>
              <a:t>seguito</a:t>
            </a:r>
            <a:r>
              <a:rPr sz="2000" spc="-120" dirty="0">
                <a:solidFill>
                  <a:srgbClr val="073D86"/>
                </a:solidFill>
                <a:latin typeface="Arial"/>
                <a:cs typeface="Arial"/>
              </a:rPr>
              <a:t> </a:t>
            </a:r>
            <a:r>
              <a:rPr sz="2000" spc="-40" dirty="0">
                <a:solidFill>
                  <a:srgbClr val="073D86"/>
                </a:solidFill>
                <a:latin typeface="Arial"/>
                <a:cs typeface="Arial"/>
              </a:rPr>
              <a:t>un</a:t>
            </a:r>
            <a:r>
              <a:rPr sz="2000" spc="-114" dirty="0">
                <a:solidFill>
                  <a:srgbClr val="073D86"/>
                </a:solidFill>
                <a:latin typeface="Arial"/>
                <a:cs typeface="Arial"/>
              </a:rPr>
              <a:t> </a:t>
            </a:r>
            <a:r>
              <a:rPr sz="2000" spc="-30" dirty="0">
                <a:solidFill>
                  <a:srgbClr val="073D86"/>
                </a:solidFill>
                <a:latin typeface="Arial"/>
                <a:cs typeface="Arial"/>
              </a:rPr>
              <a:t>regolare</a:t>
            </a:r>
            <a:r>
              <a:rPr sz="2000" spc="-110" dirty="0">
                <a:solidFill>
                  <a:srgbClr val="073D86"/>
                </a:solidFill>
                <a:latin typeface="Arial"/>
                <a:cs typeface="Arial"/>
              </a:rPr>
              <a:t> </a:t>
            </a:r>
            <a:r>
              <a:rPr sz="2000" spc="-45" dirty="0">
                <a:solidFill>
                  <a:srgbClr val="073D86"/>
                </a:solidFill>
                <a:latin typeface="Arial"/>
                <a:cs typeface="Arial"/>
              </a:rPr>
              <a:t>corso</a:t>
            </a:r>
            <a:r>
              <a:rPr sz="2000" spc="-125" dirty="0">
                <a:solidFill>
                  <a:srgbClr val="073D86"/>
                </a:solidFill>
                <a:latin typeface="Arial"/>
                <a:cs typeface="Arial"/>
              </a:rPr>
              <a:t> </a:t>
            </a:r>
            <a:r>
              <a:rPr sz="2000" spc="-10" dirty="0">
                <a:solidFill>
                  <a:srgbClr val="073D86"/>
                </a:solidFill>
                <a:latin typeface="Arial"/>
                <a:cs typeface="Arial"/>
              </a:rPr>
              <a:t>di</a:t>
            </a:r>
            <a:r>
              <a:rPr sz="2000" spc="-125" dirty="0">
                <a:solidFill>
                  <a:srgbClr val="073D86"/>
                </a:solidFill>
                <a:latin typeface="Arial"/>
                <a:cs typeface="Arial"/>
              </a:rPr>
              <a:t> </a:t>
            </a:r>
            <a:r>
              <a:rPr sz="2000" spc="-15" dirty="0">
                <a:solidFill>
                  <a:srgbClr val="073D86"/>
                </a:solidFill>
                <a:latin typeface="Arial"/>
                <a:cs typeface="Arial"/>
              </a:rPr>
              <a:t>studi</a:t>
            </a:r>
            <a:r>
              <a:rPr sz="2000" spc="-114" dirty="0">
                <a:solidFill>
                  <a:srgbClr val="073D86"/>
                </a:solidFill>
                <a:latin typeface="Arial"/>
                <a:cs typeface="Arial"/>
              </a:rPr>
              <a:t> </a:t>
            </a:r>
            <a:r>
              <a:rPr sz="2000" spc="-10" dirty="0">
                <a:solidFill>
                  <a:srgbClr val="073D86"/>
                </a:solidFill>
                <a:latin typeface="Arial"/>
                <a:cs typeface="Arial"/>
              </a:rPr>
              <a:t>di</a:t>
            </a:r>
            <a:r>
              <a:rPr sz="2000" spc="-125" dirty="0">
                <a:solidFill>
                  <a:srgbClr val="073D86"/>
                </a:solidFill>
                <a:latin typeface="Arial"/>
                <a:cs typeface="Arial"/>
              </a:rPr>
              <a:t> </a:t>
            </a:r>
            <a:r>
              <a:rPr sz="2000" spc="-25" dirty="0">
                <a:solidFill>
                  <a:srgbClr val="073D86"/>
                </a:solidFill>
                <a:latin typeface="Arial"/>
                <a:cs typeface="Arial"/>
              </a:rPr>
              <a:t>istruzione</a:t>
            </a:r>
            <a:r>
              <a:rPr sz="2000" spc="-110" dirty="0">
                <a:solidFill>
                  <a:srgbClr val="073D86"/>
                </a:solidFill>
                <a:latin typeface="Arial"/>
                <a:cs typeface="Arial"/>
              </a:rPr>
              <a:t> </a:t>
            </a:r>
            <a:r>
              <a:rPr sz="2000" spc="-65" dirty="0">
                <a:solidFill>
                  <a:srgbClr val="073D86"/>
                </a:solidFill>
                <a:latin typeface="Arial"/>
                <a:cs typeface="Arial"/>
              </a:rPr>
              <a:t>secondaria</a:t>
            </a:r>
            <a:r>
              <a:rPr sz="2000" spc="-110" dirty="0">
                <a:solidFill>
                  <a:srgbClr val="073D86"/>
                </a:solidFill>
                <a:latin typeface="Arial"/>
                <a:cs typeface="Arial"/>
              </a:rPr>
              <a:t> </a:t>
            </a:r>
            <a:r>
              <a:rPr sz="2000" spc="-10" dirty="0">
                <a:solidFill>
                  <a:srgbClr val="073D86"/>
                </a:solidFill>
                <a:latin typeface="Arial"/>
                <a:cs typeface="Arial"/>
              </a:rPr>
              <a:t>di</a:t>
            </a:r>
            <a:r>
              <a:rPr sz="2000" spc="-114" dirty="0">
                <a:solidFill>
                  <a:srgbClr val="073D86"/>
                </a:solidFill>
                <a:latin typeface="Arial"/>
                <a:cs typeface="Arial"/>
              </a:rPr>
              <a:t> </a:t>
            </a:r>
            <a:r>
              <a:rPr sz="2000" spc="-60" dirty="0">
                <a:solidFill>
                  <a:srgbClr val="073D86"/>
                </a:solidFill>
                <a:latin typeface="Arial"/>
                <a:cs typeface="Arial"/>
              </a:rPr>
              <a:t>secondo  </a:t>
            </a:r>
            <a:r>
              <a:rPr sz="2000" spc="-25" dirty="0">
                <a:solidFill>
                  <a:srgbClr val="073D86"/>
                </a:solidFill>
                <a:latin typeface="Arial"/>
                <a:cs typeface="Arial"/>
              </a:rPr>
              <a:t>grado</a:t>
            </a:r>
            <a:endParaRPr sz="2000" dirty="0">
              <a:latin typeface="Arial"/>
              <a:cs typeface="Arial"/>
            </a:endParaRPr>
          </a:p>
          <a:p>
            <a:pPr marL="287020" marR="5080" indent="-274320" algn="just">
              <a:lnSpc>
                <a:spcPct val="100000"/>
              </a:lnSpc>
              <a:spcBef>
                <a:spcPts val="480"/>
              </a:spcBef>
              <a:buClr>
                <a:srgbClr val="30B6FC"/>
              </a:buClr>
              <a:buChar char="-"/>
              <a:tabLst>
                <a:tab pos="287020" algn="l"/>
              </a:tabLst>
            </a:pPr>
            <a:r>
              <a:rPr sz="2000" spc="-45" dirty="0">
                <a:solidFill>
                  <a:srgbClr val="073D86"/>
                </a:solidFill>
                <a:latin typeface="Arial"/>
                <a:cs typeface="Arial"/>
              </a:rPr>
              <a:t>hanno </a:t>
            </a:r>
            <a:r>
              <a:rPr sz="2000" spc="30" dirty="0">
                <a:solidFill>
                  <a:srgbClr val="073D86"/>
                </a:solidFill>
                <a:latin typeface="Arial"/>
                <a:cs typeface="Arial"/>
              </a:rPr>
              <a:t>riportato </a:t>
            </a:r>
            <a:r>
              <a:rPr sz="2000" spc="-75" dirty="0">
                <a:solidFill>
                  <a:srgbClr val="073D86"/>
                </a:solidFill>
                <a:latin typeface="Arial"/>
                <a:cs typeface="Arial"/>
              </a:rPr>
              <a:t>una </a:t>
            </a:r>
            <a:r>
              <a:rPr sz="2000" spc="-30" dirty="0">
                <a:solidFill>
                  <a:srgbClr val="073D86"/>
                </a:solidFill>
                <a:latin typeface="Arial"/>
                <a:cs typeface="Arial"/>
              </a:rPr>
              <a:t>votazione </a:t>
            </a:r>
            <a:r>
              <a:rPr sz="2000" spc="-20" dirty="0">
                <a:solidFill>
                  <a:srgbClr val="073D86"/>
                </a:solidFill>
                <a:latin typeface="Arial"/>
                <a:cs typeface="Arial"/>
              </a:rPr>
              <a:t>non </a:t>
            </a:r>
            <a:r>
              <a:rPr sz="2000" spc="-5" dirty="0">
                <a:solidFill>
                  <a:srgbClr val="073D86"/>
                </a:solidFill>
                <a:latin typeface="Arial"/>
                <a:cs typeface="Arial"/>
              </a:rPr>
              <a:t>inferiore </a:t>
            </a:r>
            <a:r>
              <a:rPr sz="2000" spc="-130" dirty="0">
                <a:solidFill>
                  <a:srgbClr val="073D86"/>
                </a:solidFill>
                <a:latin typeface="Arial"/>
                <a:cs typeface="Arial"/>
              </a:rPr>
              <a:t>a </a:t>
            </a:r>
            <a:r>
              <a:rPr sz="2000" spc="-5" dirty="0">
                <a:solidFill>
                  <a:srgbClr val="073D86"/>
                </a:solidFill>
                <a:latin typeface="Arial"/>
                <a:cs typeface="Arial"/>
              </a:rPr>
              <a:t>sette </a:t>
            </a:r>
            <a:r>
              <a:rPr sz="2000" spc="-45" dirty="0">
                <a:solidFill>
                  <a:srgbClr val="073D86"/>
                </a:solidFill>
                <a:latin typeface="Arial"/>
                <a:cs typeface="Arial"/>
              </a:rPr>
              <a:t>decimi </a:t>
            </a:r>
            <a:r>
              <a:rPr sz="2000" spc="-20" dirty="0">
                <a:solidFill>
                  <a:srgbClr val="073D86"/>
                </a:solidFill>
                <a:latin typeface="Arial"/>
                <a:cs typeface="Arial"/>
              </a:rPr>
              <a:t>in </a:t>
            </a:r>
            <a:r>
              <a:rPr sz="2000" spc="-90" dirty="0">
                <a:solidFill>
                  <a:srgbClr val="073D86"/>
                </a:solidFill>
                <a:latin typeface="Arial"/>
                <a:cs typeface="Arial"/>
              </a:rPr>
              <a:t>ciascuna  </a:t>
            </a:r>
            <a:r>
              <a:rPr sz="2000" spc="-50" dirty="0">
                <a:solidFill>
                  <a:srgbClr val="073D86"/>
                </a:solidFill>
                <a:latin typeface="Arial"/>
                <a:cs typeface="Arial"/>
              </a:rPr>
              <a:t>disciplina </a:t>
            </a:r>
            <a:r>
              <a:rPr sz="2000" spc="5" dirty="0">
                <a:solidFill>
                  <a:srgbClr val="073D86"/>
                </a:solidFill>
                <a:latin typeface="Arial"/>
                <a:cs typeface="Arial"/>
              </a:rPr>
              <a:t>o </a:t>
            </a:r>
            <a:r>
              <a:rPr sz="2000" spc="-5" dirty="0">
                <a:solidFill>
                  <a:srgbClr val="073D86"/>
                </a:solidFill>
                <a:latin typeface="Arial"/>
                <a:cs typeface="Arial"/>
              </a:rPr>
              <a:t>gruppo </a:t>
            </a:r>
            <a:r>
              <a:rPr sz="2000" spc="-15" dirty="0">
                <a:solidFill>
                  <a:srgbClr val="073D86"/>
                </a:solidFill>
                <a:latin typeface="Arial"/>
                <a:cs typeface="Arial"/>
              </a:rPr>
              <a:t>di</a:t>
            </a:r>
            <a:r>
              <a:rPr sz="2000" spc="525" dirty="0">
                <a:solidFill>
                  <a:srgbClr val="073D86"/>
                </a:solidFill>
                <a:latin typeface="Arial"/>
                <a:cs typeface="Arial"/>
              </a:rPr>
              <a:t> </a:t>
            </a:r>
            <a:r>
              <a:rPr sz="2000" spc="-40" dirty="0">
                <a:solidFill>
                  <a:srgbClr val="073D86"/>
                </a:solidFill>
                <a:latin typeface="Arial"/>
                <a:cs typeface="Arial"/>
              </a:rPr>
              <a:t>discipline </a:t>
            </a:r>
            <a:r>
              <a:rPr sz="2000" spc="-85" dirty="0">
                <a:solidFill>
                  <a:srgbClr val="073D86"/>
                </a:solidFill>
                <a:latin typeface="Arial"/>
                <a:cs typeface="Arial"/>
              </a:rPr>
              <a:t>e </a:t>
            </a:r>
            <a:r>
              <a:rPr sz="2000" spc="-15" dirty="0">
                <a:solidFill>
                  <a:srgbClr val="073D86"/>
                </a:solidFill>
                <a:latin typeface="Arial"/>
                <a:cs typeface="Arial"/>
              </a:rPr>
              <a:t>non  </a:t>
            </a:r>
            <a:r>
              <a:rPr sz="2000" spc="-5" dirty="0">
                <a:solidFill>
                  <a:srgbClr val="073D86"/>
                </a:solidFill>
                <a:latin typeface="Arial"/>
                <a:cs typeface="Arial"/>
              </a:rPr>
              <a:t>inferiore </a:t>
            </a:r>
            <a:r>
              <a:rPr sz="2000" spc="-130" dirty="0">
                <a:solidFill>
                  <a:srgbClr val="073D86"/>
                </a:solidFill>
                <a:latin typeface="Arial"/>
                <a:cs typeface="Arial"/>
              </a:rPr>
              <a:t>a </a:t>
            </a:r>
            <a:r>
              <a:rPr sz="2000" spc="80" dirty="0">
                <a:solidFill>
                  <a:srgbClr val="073D86"/>
                </a:solidFill>
                <a:latin typeface="Arial"/>
                <a:cs typeface="Arial"/>
              </a:rPr>
              <a:t>otto </a:t>
            </a:r>
            <a:r>
              <a:rPr sz="2000" spc="-45" dirty="0">
                <a:solidFill>
                  <a:srgbClr val="073D86"/>
                </a:solidFill>
                <a:latin typeface="Arial"/>
                <a:cs typeface="Arial"/>
              </a:rPr>
              <a:t>decimi </a:t>
            </a:r>
            <a:r>
              <a:rPr sz="2000" spc="-40" dirty="0">
                <a:solidFill>
                  <a:srgbClr val="073D86"/>
                </a:solidFill>
                <a:latin typeface="Arial"/>
                <a:cs typeface="Arial"/>
              </a:rPr>
              <a:t>nel  </a:t>
            </a:r>
            <a:r>
              <a:rPr sz="2000" spc="-5" dirty="0">
                <a:solidFill>
                  <a:srgbClr val="073D86"/>
                </a:solidFill>
                <a:latin typeface="Arial"/>
                <a:cs typeface="Arial"/>
              </a:rPr>
              <a:t>comportamento </a:t>
            </a:r>
            <a:r>
              <a:rPr sz="2000" spc="-35" dirty="0">
                <a:solidFill>
                  <a:srgbClr val="073D86"/>
                </a:solidFill>
                <a:latin typeface="Arial"/>
                <a:cs typeface="Arial"/>
              </a:rPr>
              <a:t>negli </a:t>
            </a:r>
            <a:r>
              <a:rPr sz="2000" spc="-20" dirty="0">
                <a:solidFill>
                  <a:srgbClr val="073D86"/>
                </a:solidFill>
                <a:latin typeface="Arial"/>
                <a:cs typeface="Arial"/>
              </a:rPr>
              <a:t>scrutini </a:t>
            </a:r>
            <a:r>
              <a:rPr sz="2000" spc="-10" dirty="0">
                <a:solidFill>
                  <a:srgbClr val="073D86"/>
                </a:solidFill>
                <a:latin typeface="Arial"/>
                <a:cs typeface="Arial"/>
              </a:rPr>
              <a:t>finali </a:t>
            </a:r>
            <a:r>
              <a:rPr sz="2000" spc="-40" dirty="0">
                <a:solidFill>
                  <a:srgbClr val="073D86"/>
                </a:solidFill>
                <a:latin typeface="Arial"/>
                <a:cs typeface="Arial"/>
              </a:rPr>
              <a:t>dei </a:t>
            </a:r>
            <a:r>
              <a:rPr sz="2000" spc="-50" dirty="0">
                <a:solidFill>
                  <a:srgbClr val="073D86"/>
                </a:solidFill>
                <a:latin typeface="Arial"/>
                <a:cs typeface="Arial"/>
              </a:rPr>
              <a:t>due anni </a:t>
            </a:r>
            <a:r>
              <a:rPr sz="2000" spc="-25" dirty="0">
                <a:solidFill>
                  <a:srgbClr val="073D86"/>
                </a:solidFill>
                <a:latin typeface="Arial"/>
                <a:cs typeface="Arial"/>
              </a:rPr>
              <a:t>antecedenti </a:t>
            </a:r>
            <a:r>
              <a:rPr sz="2000" spc="5" dirty="0">
                <a:solidFill>
                  <a:srgbClr val="073D86"/>
                </a:solidFill>
                <a:latin typeface="Arial"/>
                <a:cs typeface="Arial"/>
              </a:rPr>
              <a:t>il </a:t>
            </a:r>
            <a:r>
              <a:rPr sz="2000" spc="-5" dirty="0">
                <a:solidFill>
                  <a:srgbClr val="073D86"/>
                </a:solidFill>
                <a:latin typeface="Arial"/>
                <a:cs typeface="Arial"/>
              </a:rPr>
              <a:t>penultimo,  </a:t>
            </a:r>
            <a:r>
              <a:rPr sz="2000" spc="-100" dirty="0">
                <a:solidFill>
                  <a:srgbClr val="073D86"/>
                </a:solidFill>
                <a:latin typeface="Arial"/>
                <a:cs typeface="Arial"/>
              </a:rPr>
              <a:t>senza </a:t>
            </a:r>
            <a:r>
              <a:rPr sz="2000" spc="-90" dirty="0">
                <a:solidFill>
                  <a:srgbClr val="073D86"/>
                </a:solidFill>
                <a:latin typeface="Arial"/>
                <a:cs typeface="Arial"/>
              </a:rPr>
              <a:t>essere </a:t>
            </a:r>
            <a:r>
              <a:rPr sz="2000" spc="-40" dirty="0">
                <a:solidFill>
                  <a:srgbClr val="073D86"/>
                </a:solidFill>
                <a:latin typeface="Arial"/>
                <a:cs typeface="Arial"/>
              </a:rPr>
              <a:t>incorsi </a:t>
            </a:r>
            <a:r>
              <a:rPr sz="2000" spc="-15" dirty="0">
                <a:solidFill>
                  <a:srgbClr val="073D86"/>
                </a:solidFill>
                <a:latin typeface="Arial"/>
                <a:cs typeface="Arial"/>
              </a:rPr>
              <a:t>in </a:t>
            </a:r>
            <a:r>
              <a:rPr sz="2000" spc="-20" dirty="0">
                <a:solidFill>
                  <a:srgbClr val="073D86"/>
                </a:solidFill>
                <a:latin typeface="Arial"/>
                <a:cs typeface="Arial"/>
              </a:rPr>
              <a:t>non </a:t>
            </a:r>
            <a:r>
              <a:rPr sz="2000" spc="-60" dirty="0">
                <a:solidFill>
                  <a:srgbClr val="073D86"/>
                </a:solidFill>
                <a:latin typeface="Arial"/>
                <a:cs typeface="Arial"/>
              </a:rPr>
              <a:t>ammissioni </a:t>
            </a:r>
            <a:r>
              <a:rPr sz="2000" spc="-55" dirty="0">
                <a:solidFill>
                  <a:srgbClr val="073D86"/>
                </a:solidFill>
                <a:latin typeface="Arial"/>
                <a:cs typeface="Arial"/>
              </a:rPr>
              <a:t>alla </a:t>
            </a:r>
            <a:r>
              <a:rPr sz="2000" spc="-105" dirty="0">
                <a:solidFill>
                  <a:srgbClr val="073D86"/>
                </a:solidFill>
                <a:latin typeface="Arial"/>
                <a:cs typeface="Arial"/>
              </a:rPr>
              <a:t>classe </a:t>
            </a:r>
            <a:r>
              <a:rPr sz="2000" spc="-100" dirty="0">
                <a:solidFill>
                  <a:srgbClr val="073D86"/>
                </a:solidFill>
                <a:latin typeface="Arial"/>
                <a:cs typeface="Arial"/>
              </a:rPr>
              <a:t>successiva </a:t>
            </a:r>
            <a:r>
              <a:rPr sz="2000" spc="-45" dirty="0">
                <a:solidFill>
                  <a:srgbClr val="073D86"/>
                </a:solidFill>
                <a:latin typeface="Arial"/>
                <a:cs typeface="Arial"/>
              </a:rPr>
              <a:t>nei </a:t>
            </a:r>
            <a:r>
              <a:rPr sz="2000" spc="-50" dirty="0">
                <a:solidFill>
                  <a:srgbClr val="073D86"/>
                </a:solidFill>
                <a:latin typeface="Arial"/>
                <a:cs typeface="Arial"/>
              </a:rPr>
              <a:t>due anni  </a:t>
            </a:r>
            <a:r>
              <a:rPr sz="2000" spc="15" dirty="0">
                <a:solidFill>
                  <a:srgbClr val="073D86"/>
                </a:solidFill>
                <a:latin typeface="Arial"/>
                <a:cs typeface="Arial"/>
              </a:rPr>
              <a:t>predetti.</a:t>
            </a:r>
            <a:endParaRPr sz="2000" dirty="0">
              <a:latin typeface="Arial"/>
              <a:cs typeface="Arial"/>
            </a:endParaRPr>
          </a:p>
        </p:txBody>
      </p:sp>
      <p:sp>
        <p:nvSpPr>
          <p:cNvPr id="3" name="object 3"/>
          <p:cNvSpPr/>
          <p:nvPr/>
        </p:nvSpPr>
        <p:spPr>
          <a:xfrm>
            <a:off x="611123" y="0"/>
            <a:ext cx="8229600" cy="792480"/>
          </a:xfrm>
          <a:custGeom>
            <a:avLst/>
            <a:gdLst/>
            <a:ahLst/>
            <a:cxnLst/>
            <a:rect l="l" t="t" r="r" b="b"/>
            <a:pathLst>
              <a:path w="8229600" h="792480">
                <a:moveTo>
                  <a:pt x="0" y="792479"/>
                </a:moveTo>
                <a:lnTo>
                  <a:pt x="8229600" y="792479"/>
                </a:lnTo>
                <a:lnTo>
                  <a:pt x="8229600" y="0"/>
                </a:lnTo>
                <a:lnTo>
                  <a:pt x="0" y="0"/>
                </a:lnTo>
                <a:lnTo>
                  <a:pt x="0" y="792479"/>
                </a:lnTo>
                <a:close/>
              </a:path>
            </a:pathLst>
          </a:custGeom>
          <a:solidFill>
            <a:srgbClr val="4584D2"/>
          </a:solidFill>
        </p:spPr>
        <p:txBody>
          <a:bodyPr wrap="square" lIns="0" tIns="0" rIns="0" bIns="0" rtlCol="0"/>
          <a:lstStyle/>
          <a:p>
            <a:endParaRPr/>
          </a:p>
        </p:txBody>
      </p:sp>
      <p:sp>
        <p:nvSpPr>
          <p:cNvPr id="4" name="object 4"/>
          <p:cNvSpPr txBox="1">
            <a:spLocks noGrp="1"/>
          </p:cNvSpPr>
          <p:nvPr>
            <p:ph type="title"/>
          </p:nvPr>
        </p:nvSpPr>
        <p:spPr>
          <a:xfrm>
            <a:off x="2139188" y="113792"/>
            <a:ext cx="5173345" cy="513715"/>
          </a:xfrm>
          <a:prstGeom prst="rect">
            <a:avLst/>
          </a:prstGeom>
        </p:spPr>
        <p:txBody>
          <a:bodyPr vert="horz" wrap="square" lIns="0" tIns="12700" rIns="0" bIns="0" rtlCol="0">
            <a:spAutoFit/>
          </a:bodyPr>
          <a:lstStyle/>
          <a:p>
            <a:pPr marL="12700">
              <a:lnSpc>
                <a:spcPct val="100000"/>
              </a:lnSpc>
              <a:spcBef>
                <a:spcPts val="100"/>
              </a:spcBef>
            </a:pPr>
            <a:r>
              <a:rPr sz="3200" spc="-200" dirty="0"/>
              <a:t>L’ABBREVIAZIONE PER</a:t>
            </a:r>
            <a:r>
              <a:rPr sz="3200" spc="-390" dirty="0"/>
              <a:t> </a:t>
            </a:r>
            <a:r>
              <a:rPr sz="3200" spc="-100" dirty="0"/>
              <a:t>MERITO</a:t>
            </a:r>
            <a:endParaRPr sz="3200"/>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11</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676400"/>
            <a:ext cx="2964815" cy="422909"/>
          </a:xfrm>
          <a:prstGeom prst="rect">
            <a:avLst/>
          </a:prstGeom>
        </p:spPr>
        <p:txBody>
          <a:bodyPr vert="horz" wrap="square" lIns="0" tIns="13335" rIns="0" bIns="0" rtlCol="0">
            <a:spAutoFit/>
          </a:bodyPr>
          <a:lstStyle/>
          <a:p>
            <a:pPr marL="12700">
              <a:lnSpc>
                <a:spcPct val="100000"/>
              </a:lnSpc>
              <a:spcBef>
                <a:spcPts val="105"/>
              </a:spcBef>
              <a:tabLst>
                <a:tab pos="527685" algn="l"/>
                <a:tab pos="2526030" algn="l"/>
              </a:tabLst>
            </a:pPr>
            <a:r>
              <a:rPr sz="2600" spc="-85" dirty="0">
                <a:solidFill>
                  <a:srgbClr val="30B6FC"/>
                </a:solidFill>
                <a:latin typeface="Arial"/>
                <a:cs typeface="Arial"/>
              </a:rPr>
              <a:t>a</a:t>
            </a:r>
            <a:r>
              <a:rPr sz="2600" spc="-45" dirty="0">
                <a:solidFill>
                  <a:srgbClr val="30B6FC"/>
                </a:solidFill>
                <a:latin typeface="Arial"/>
                <a:cs typeface="Arial"/>
              </a:rPr>
              <a:t>)</a:t>
            </a:r>
            <a:r>
              <a:rPr sz="2600" dirty="0">
                <a:solidFill>
                  <a:srgbClr val="30B6FC"/>
                </a:solidFill>
                <a:latin typeface="Arial"/>
                <a:cs typeface="Arial"/>
              </a:rPr>
              <a:t>	</a:t>
            </a:r>
            <a:r>
              <a:rPr sz="2600" spc="-35" dirty="0">
                <a:solidFill>
                  <a:srgbClr val="073D86"/>
                </a:solidFill>
                <a:latin typeface="Arial"/>
                <a:cs typeface="Arial"/>
              </a:rPr>
              <a:t>compi</a:t>
            </a:r>
            <a:r>
              <a:rPr sz="2600" spc="-65" dirty="0">
                <a:solidFill>
                  <a:srgbClr val="073D86"/>
                </a:solidFill>
                <a:latin typeface="Arial"/>
                <a:cs typeface="Arial"/>
              </a:rPr>
              <a:t>men</a:t>
            </a:r>
            <a:r>
              <a:rPr sz="2600" spc="110" dirty="0">
                <a:solidFill>
                  <a:srgbClr val="073D86"/>
                </a:solidFill>
                <a:latin typeface="Arial"/>
                <a:cs typeface="Arial"/>
              </a:rPr>
              <a:t>to</a:t>
            </a:r>
            <a:r>
              <a:rPr sz="2600" dirty="0">
                <a:solidFill>
                  <a:srgbClr val="073D86"/>
                </a:solidFill>
                <a:latin typeface="Arial"/>
                <a:cs typeface="Arial"/>
              </a:rPr>
              <a:t>	</a:t>
            </a:r>
            <a:r>
              <a:rPr sz="2600" spc="-45" dirty="0">
                <a:solidFill>
                  <a:srgbClr val="073D86"/>
                </a:solidFill>
                <a:latin typeface="Arial"/>
                <a:cs typeface="Arial"/>
              </a:rPr>
              <a:t>del</a:t>
            </a:r>
            <a:endParaRPr sz="2600" dirty="0">
              <a:latin typeface="Arial"/>
              <a:cs typeface="Arial"/>
            </a:endParaRPr>
          </a:p>
        </p:txBody>
      </p:sp>
      <p:sp>
        <p:nvSpPr>
          <p:cNvPr id="3" name="object 3"/>
          <p:cNvSpPr txBox="1"/>
          <p:nvPr/>
        </p:nvSpPr>
        <p:spPr>
          <a:xfrm>
            <a:off x="3429000" y="1676400"/>
            <a:ext cx="5241290" cy="422909"/>
          </a:xfrm>
          <a:prstGeom prst="rect">
            <a:avLst/>
          </a:prstGeom>
        </p:spPr>
        <p:txBody>
          <a:bodyPr vert="horz" wrap="square" lIns="0" tIns="13335" rIns="0" bIns="0" rtlCol="0">
            <a:spAutoFit/>
          </a:bodyPr>
          <a:lstStyle/>
          <a:p>
            <a:pPr marL="12700">
              <a:lnSpc>
                <a:spcPct val="100000"/>
              </a:lnSpc>
              <a:spcBef>
                <a:spcPts val="105"/>
              </a:spcBef>
              <a:tabLst>
                <a:tab pos="2400935" algn="l"/>
                <a:tab pos="3321050" algn="l"/>
                <a:tab pos="3790950" algn="l"/>
                <a:tab pos="4457065" algn="l"/>
              </a:tabLst>
            </a:pPr>
            <a:r>
              <a:rPr sz="2600" spc="-25" dirty="0">
                <a:solidFill>
                  <a:srgbClr val="073D86"/>
                </a:solidFill>
                <a:latin typeface="Arial"/>
                <a:cs typeface="Arial"/>
              </a:rPr>
              <a:t>di</a:t>
            </a:r>
            <a:r>
              <a:rPr sz="2600" spc="-85" dirty="0">
                <a:solidFill>
                  <a:srgbClr val="073D86"/>
                </a:solidFill>
                <a:latin typeface="Arial"/>
                <a:cs typeface="Arial"/>
              </a:rPr>
              <a:t>ci</a:t>
            </a:r>
            <a:r>
              <a:rPr sz="2600" spc="-150" dirty="0">
                <a:solidFill>
                  <a:srgbClr val="073D86"/>
                </a:solidFill>
                <a:latin typeface="Arial"/>
                <a:cs typeface="Arial"/>
              </a:rPr>
              <a:t>a</a:t>
            </a:r>
            <a:r>
              <a:rPr sz="2600" spc="-70" dirty="0">
                <a:solidFill>
                  <a:srgbClr val="073D86"/>
                </a:solidFill>
                <a:latin typeface="Arial"/>
                <a:cs typeface="Arial"/>
              </a:rPr>
              <a:t>nnoves</a:t>
            </a:r>
            <a:r>
              <a:rPr sz="2600" spc="-55" dirty="0">
                <a:solidFill>
                  <a:srgbClr val="073D86"/>
                </a:solidFill>
                <a:latin typeface="Arial"/>
                <a:cs typeface="Arial"/>
              </a:rPr>
              <a:t>i</a:t>
            </a:r>
            <a:r>
              <a:rPr sz="2600" spc="-15" dirty="0">
                <a:solidFill>
                  <a:srgbClr val="073D86"/>
                </a:solidFill>
                <a:latin typeface="Arial"/>
                <a:cs typeface="Arial"/>
              </a:rPr>
              <a:t>mo</a:t>
            </a:r>
            <a:r>
              <a:rPr sz="2600" dirty="0">
                <a:solidFill>
                  <a:srgbClr val="073D86"/>
                </a:solidFill>
                <a:latin typeface="Arial"/>
                <a:cs typeface="Arial"/>
              </a:rPr>
              <a:t>	</a:t>
            </a:r>
            <a:r>
              <a:rPr sz="2600" spc="-60" dirty="0">
                <a:solidFill>
                  <a:srgbClr val="073D86"/>
                </a:solidFill>
                <a:latin typeface="Arial"/>
                <a:cs typeface="Arial"/>
              </a:rPr>
              <a:t>anno</a:t>
            </a:r>
            <a:r>
              <a:rPr sz="2600" dirty="0">
                <a:solidFill>
                  <a:srgbClr val="073D86"/>
                </a:solidFill>
                <a:latin typeface="Arial"/>
                <a:cs typeface="Arial"/>
              </a:rPr>
              <a:t>	</a:t>
            </a:r>
            <a:r>
              <a:rPr sz="2600" spc="-25" dirty="0">
                <a:solidFill>
                  <a:srgbClr val="073D86"/>
                </a:solidFill>
                <a:latin typeface="Arial"/>
                <a:cs typeface="Arial"/>
              </a:rPr>
              <a:t>d</a:t>
            </a:r>
            <a:r>
              <a:rPr sz="2600" spc="-10" dirty="0">
                <a:solidFill>
                  <a:srgbClr val="073D86"/>
                </a:solidFill>
                <a:latin typeface="Arial"/>
                <a:cs typeface="Arial"/>
              </a:rPr>
              <a:t>i</a:t>
            </a:r>
            <a:r>
              <a:rPr sz="2600" dirty="0">
                <a:solidFill>
                  <a:srgbClr val="073D86"/>
                </a:solidFill>
                <a:latin typeface="Arial"/>
                <a:cs typeface="Arial"/>
              </a:rPr>
              <a:t>	</a:t>
            </a:r>
            <a:r>
              <a:rPr sz="2600" spc="-25" dirty="0">
                <a:solidFill>
                  <a:srgbClr val="073D86"/>
                </a:solidFill>
                <a:latin typeface="Arial"/>
                <a:cs typeface="Arial"/>
              </a:rPr>
              <a:t>età</a:t>
            </a:r>
            <a:r>
              <a:rPr sz="2600" dirty="0">
                <a:solidFill>
                  <a:srgbClr val="073D86"/>
                </a:solidFill>
                <a:latin typeface="Arial"/>
                <a:cs typeface="Arial"/>
              </a:rPr>
              <a:t>	</a:t>
            </a:r>
            <a:r>
              <a:rPr sz="2600" spc="-80" dirty="0">
                <a:solidFill>
                  <a:srgbClr val="073D86"/>
                </a:solidFill>
                <a:latin typeface="Arial"/>
                <a:cs typeface="Arial"/>
              </a:rPr>
              <a:t>e</a:t>
            </a:r>
            <a:r>
              <a:rPr sz="2600" spc="-70" dirty="0">
                <a:solidFill>
                  <a:srgbClr val="073D86"/>
                </a:solidFill>
                <a:latin typeface="Arial"/>
                <a:cs typeface="Arial"/>
              </a:rPr>
              <a:t>n</a:t>
            </a:r>
            <a:r>
              <a:rPr sz="2600" spc="90" dirty="0">
                <a:solidFill>
                  <a:srgbClr val="073D86"/>
                </a:solidFill>
                <a:latin typeface="Arial"/>
                <a:cs typeface="Arial"/>
              </a:rPr>
              <a:t>tro</a:t>
            </a:r>
            <a:endParaRPr sz="2600" dirty="0">
              <a:latin typeface="Arial"/>
              <a:cs typeface="Arial"/>
            </a:endParaRPr>
          </a:p>
        </p:txBody>
      </p:sp>
      <p:sp>
        <p:nvSpPr>
          <p:cNvPr id="4" name="object 4"/>
          <p:cNvSpPr txBox="1"/>
          <p:nvPr/>
        </p:nvSpPr>
        <p:spPr>
          <a:xfrm>
            <a:off x="381000" y="2057400"/>
            <a:ext cx="8400415" cy="4464685"/>
          </a:xfrm>
          <a:prstGeom prst="rect">
            <a:avLst/>
          </a:prstGeom>
        </p:spPr>
        <p:txBody>
          <a:bodyPr vert="horz" wrap="square" lIns="0" tIns="13335" rIns="0" bIns="0" rtlCol="0">
            <a:spAutoFit/>
          </a:bodyPr>
          <a:lstStyle/>
          <a:p>
            <a:pPr marL="527685">
              <a:lnSpc>
                <a:spcPts val="2810"/>
              </a:lnSpc>
              <a:spcBef>
                <a:spcPts val="105"/>
              </a:spcBef>
              <a:tabLst>
                <a:tab pos="1536700" algn="l"/>
                <a:tab pos="2526030" algn="l"/>
                <a:tab pos="2921000" algn="l"/>
                <a:tab pos="3460115" algn="l"/>
                <a:tab pos="3813810" algn="l"/>
                <a:tab pos="4862830" algn="l"/>
                <a:tab pos="6074410" algn="l"/>
                <a:tab pos="6386830" algn="l"/>
              </a:tabLst>
            </a:pPr>
            <a:r>
              <a:rPr sz="2600" spc="-10" dirty="0">
                <a:solidFill>
                  <a:srgbClr val="073D86"/>
                </a:solidFill>
                <a:latin typeface="Arial"/>
                <a:cs typeface="Arial"/>
              </a:rPr>
              <a:t>l'anno	</a:t>
            </a:r>
            <a:r>
              <a:rPr sz="2600" spc="-70" dirty="0">
                <a:solidFill>
                  <a:srgbClr val="073D86"/>
                </a:solidFill>
                <a:latin typeface="Arial"/>
                <a:cs typeface="Arial"/>
              </a:rPr>
              <a:t>solare	</a:t>
            </a:r>
            <a:r>
              <a:rPr sz="2600" spc="-30" dirty="0">
                <a:solidFill>
                  <a:srgbClr val="073D86"/>
                </a:solidFill>
                <a:latin typeface="Arial"/>
                <a:cs typeface="Arial"/>
              </a:rPr>
              <a:t>in	</a:t>
            </a:r>
            <a:r>
              <a:rPr sz="2600" spc="-65" dirty="0">
                <a:solidFill>
                  <a:srgbClr val="073D86"/>
                </a:solidFill>
                <a:latin typeface="Arial"/>
                <a:cs typeface="Arial"/>
              </a:rPr>
              <a:t>cui	</a:t>
            </a:r>
            <a:r>
              <a:rPr sz="2600" spc="-110" dirty="0">
                <a:solidFill>
                  <a:srgbClr val="073D86"/>
                </a:solidFill>
                <a:latin typeface="Arial"/>
                <a:cs typeface="Arial"/>
              </a:rPr>
              <a:t>si	</a:t>
            </a:r>
            <a:r>
              <a:rPr sz="2600" spc="-65" dirty="0">
                <a:solidFill>
                  <a:srgbClr val="073D86"/>
                </a:solidFill>
                <a:latin typeface="Arial"/>
                <a:cs typeface="Arial"/>
              </a:rPr>
              <a:t>svolge	</a:t>
            </a:r>
            <a:r>
              <a:rPr sz="2600" spc="-70" dirty="0">
                <a:solidFill>
                  <a:srgbClr val="073D86"/>
                </a:solidFill>
                <a:latin typeface="Arial"/>
                <a:cs typeface="Arial"/>
              </a:rPr>
              <a:t>l'esame	</a:t>
            </a:r>
            <a:r>
              <a:rPr sz="2600" spc="-110" dirty="0">
                <a:solidFill>
                  <a:srgbClr val="073D86"/>
                </a:solidFill>
                <a:latin typeface="Arial"/>
                <a:cs typeface="Arial"/>
              </a:rPr>
              <a:t>e	</a:t>
            </a:r>
            <a:r>
              <a:rPr sz="2600" spc="-40" dirty="0">
                <a:solidFill>
                  <a:srgbClr val="073D86"/>
                </a:solidFill>
                <a:latin typeface="Arial"/>
                <a:cs typeface="Arial"/>
              </a:rPr>
              <a:t>dimostrazione</a:t>
            </a:r>
            <a:endParaRPr sz="2600" dirty="0">
              <a:latin typeface="Arial"/>
              <a:cs typeface="Arial"/>
            </a:endParaRPr>
          </a:p>
          <a:p>
            <a:pPr marL="527685">
              <a:lnSpc>
                <a:spcPts val="2810"/>
              </a:lnSpc>
            </a:pPr>
            <a:r>
              <a:rPr sz="2600" spc="-25" dirty="0">
                <a:solidFill>
                  <a:srgbClr val="073D86"/>
                </a:solidFill>
                <a:latin typeface="Arial"/>
                <a:cs typeface="Arial"/>
              </a:rPr>
              <a:t>dell’adempimento </a:t>
            </a:r>
            <a:r>
              <a:rPr sz="2600" dirty="0">
                <a:solidFill>
                  <a:srgbClr val="073D86"/>
                </a:solidFill>
                <a:latin typeface="Arial"/>
                <a:cs typeface="Arial"/>
              </a:rPr>
              <a:t>all'obbligo </a:t>
            </a:r>
            <a:r>
              <a:rPr sz="2600" spc="-15" dirty="0">
                <a:solidFill>
                  <a:srgbClr val="073D86"/>
                </a:solidFill>
                <a:latin typeface="Arial"/>
                <a:cs typeface="Arial"/>
              </a:rPr>
              <a:t>di</a:t>
            </a:r>
            <a:r>
              <a:rPr sz="2600" spc="-495" dirty="0">
                <a:solidFill>
                  <a:srgbClr val="073D86"/>
                </a:solidFill>
                <a:latin typeface="Arial"/>
                <a:cs typeface="Arial"/>
              </a:rPr>
              <a:t> </a:t>
            </a:r>
            <a:r>
              <a:rPr sz="2600" spc="-35" dirty="0">
                <a:solidFill>
                  <a:srgbClr val="073D86"/>
                </a:solidFill>
                <a:latin typeface="Arial"/>
                <a:cs typeface="Arial"/>
              </a:rPr>
              <a:t>istruzione;</a:t>
            </a:r>
            <a:endParaRPr sz="2600" dirty="0">
              <a:latin typeface="Arial"/>
              <a:cs typeface="Arial"/>
            </a:endParaRPr>
          </a:p>
          <a:p>
            <a:pPr marL="527685" marR="5080" indent="-514984" algn="just">
              <a:lnSpc>
                <a:spcPct val="80000"/>
              </a:lnSpc>
              <a:spcBef>
                <a:spcPts val="620"/>
              </a:spcBef>
              <a:buClr>
                <a:srgbClr val="30B6FC"/>
              </a:buClr>
              <a:buAutoNum type="alphaLcParenR" startAt="2"/>
              <a:tabLst>
                <a:tab pos="528320" algn="l"/>
              </a:tabLst>
            </a:pPr>
            <a:r>
              <a:rPr sz="2600" spc="-120" dirty="0">
                <a:solidFill>
                  <a:srgbClr val="073D86"/>
                </a:solidFill>
                <a:latin typeface="Arial"/>
                <a:cs typeface="Arial"/>
              </a:rPr>
              <a:t>possesso </a:t>
            </a:r>
            <a:r>
              <a:rPr sz="2600" spc="-40" dirty="0">
                <a:solidFill>
                  <a:srgbClr val="073D86"/>
                </a:solidFill>
                <a:latin typeface="Arial"/>
                <a:cs typeface="Arial"/>
              </a:rPr>
              <a:t>del </a:t>
            </a:r>
            <a:r>
              <a:rPr sz="2600" spc="-30" dirty="0">
                <a:solidFill>
                  <a:srgbClr val="073D86"/>
                </a:solidFill>
                <a:latin typeface="Arial"/>
                <a:cs typeface="Arial"/>
              </a:rPr>
              <a:t>diploma </a:t>
            </a:r>
            <a:r>
              <a:rPr sz="2600" spc="-15" dirty="0">
                <a:solidFill>
                  <a:srgbClr val="073D86"/>
                </a:solidFill>
                <a:latin typeface="Arial"/>
                <a:cs typeface="Arial"/>
              </a:rPr>
              <a:t>di </a:t>
            </a:r>
            <a:r>
              <a:rPr sz="2600" spc="-95" dirty="0">
                <a:solidFill>
                  <a:srgbClr val="073D86"/>
                </a:solidFill>
                <a:latin typeface="Arial"/>
                <a:cs typeface="Arial"/>
              </a:rPr>
              <a:t>scuola </a:t>
            </a:r>
            <a:r>
              <a:rPr sz="2600" spc="-80" dirty="0">
                <a:solidFill>
                  <a:srgbClr val="073D86"/>
                </a:solidFill>
                <a:latin typeface="Arial"/>
                <a:cs typeface="Arial"/>
              </a:rPr>
              <a:t>secondaria </a:t>
            </a:r>
            <a:r>
              <a:rPr sz="2600" spc="-15" dirty="0">
                <a:solidFill>
                  <a:srgbClr val="073D86"/>
                </a:solidFill>
                <a:latin typeface="Arial"/>
                <a:cs typeface="Arial"/>
              </a:rPr>
              <a:t>di </a:t>
            </a:r>
            <a:r>
              <a:rPr sz="2600" dirty="0">
                <a:solidFill>
                  <a:srgbClr val="073D86"/>
                </a:solidFill>
                <a:latin typeface="Arial"/>
                <a:cs typeface="Arial"/>
              </a:rPr>
              <a:t>primo  </a:t>
            </a:r>
            <a:r>
              <a:rPr sz="2600" spc="-35" dirty="0">
                <a:solidFill>
                  <a:srgbClr val="073D86"/>
                </a:solidFill>
                <a:latin typeface="Arial"/>
                <a:cs typeface="Arial"/>
              </a:rPr>
              <a:t>grado </a:t>
            </a:r>
            <a:r>
              <a:rPr sz="2600" spc="-95" dirty="0">
                <a:solidFill>
                  <a:srgbClr val="073D86"/>
                </a:solidFill>
                <a:latin typeface="Arial"/>
                <a:cs typeface="Arial"/>
              </a:rPr>
              <a:t>da </a:t>
            </a:r>
            <a:r>
              <a:rPr sz="2600" spc="-45" dirty="0">
                <a:solidFill>
                  <a:srgbClr val="073D86"/>
                </a:solidFill>
                <a:latin typeface="Arial"/>
                <a:cs typeface="Arial"/>
              </a:rPr>
              <a:t>un </a:t>
            </a:r>
            <a:r>
              <a:rPr sz="2600" spc="-35" dirty="0">
                <a:solidFill>
                  <a:srgbClr val="073D86"/>
                </a:solidFill>
                <a:latin typeface="Arial"/>
                <a:cs typeface="Arial"/>
              </a:rPr>
              <a:t>numero </a:t>
            </a:r>
            <a:r>
              <a:rPr sz="2600" spc="-20" dirty="0">
                <a:solidFill>
                  <a:srgbClr val="073D86"/>
                </a:solidFill>
                <a:latin typeface="Arial"/>
                <a:cs typeface="Arial"/>
              </a:rPr>
              <a:t>di </a:t>
            </a:r>
            <a:r>
              <a:rPr sz="2600" spc="-70" dirty="0">
                <a:solidFill>
                  <a:srgbClr val="073D86"/>
                </a:solidFill>
                <a:latin typeface="Arial"/>
                <a:cs typeface="Arial"/>
              </a:rPr>
              <a:t>anni </a:t>
            </a:r>
            <a:r>
              <a:rPr sz="2600" spc="-60" dirty="0">
                <a:solidFill>
                  <a:srgbClr val="073D86"/>
                </a:solidFill>
                <a:latin typeface="Arial"/>
                <a:cs typeface="Arial"/>
              </a:rPr>
              <a:t>almeno </a:t>
            </a:r>
            <a:r>
              <a:rPr sz="2600" spc="-30" dirty="0">
                <a:solidFill>
                  <a:srgbClr val="073D86"/>
                </a:solidFill>
                <a:latin typeface="Arial"/>
                <a:cs typeface="Arial"/>
              </a:rPr>
              <a:t>pari </a:t>
            </a:r>
            <a:r>
              <a:rPr sz="2600" spc="-170" dirty="0">
                <a:solidFill>
                  <a:srgbClr val="073D86"/>
                </a:solidFill>
                <a:latin typeface="Arial"/>
                <a:cs typeface="Arial"/>
              </a:rPr>
              <a:t>a </a:t>
            </a:r>
            <a:r>
              <a:rPr sz="2600" spc="-25" dirty="0">
                <a:solidFill>
                  <a:srgbClr val="073D86"/>
                </a:solidFill>
                <a:latin typeface="Arial"/>
                <a:cs typeface="Arial"/>
              </a:rPr>
              <a:t>quello </a:t>
            </a:r>
            <a:r>
              <a:rPr sz="2600" spc="-60" dirty="0">
                <a:solidFill>
                  <a:srgbClr val="073D86"/>
                </a:solidFill>
                <a:latin typeface="Arial"/>
                <a:cs typeface="Arial"/>
              </a:rPr>
              <a:t>della  </a:t>
            </a:r>
            <a:r>
              <a:rPr sz="2600" spc="-25" dirty="0">
                <a:solidFill>
                  <a:srgbClr val="073D86"/>
                </a:solidFill>
                <a:latin typeface="Arial"/>
                <a:cs typeface="Arial"/>
              </a:rPr>
              <a:t>durata</a:t>
            </a:r>
            <a:r>
              <a:rPr sz="2600" spc="-170" dirty="0">
                <a:solidFill>
                  <a:srgbClr val="073D86"/>
                </a:solidFill>
                <a:latin typeface="Arial"/>
                <a:cs typeface="Arial"/>
              </a:rPr>
              <a:t> </a:t>
            </a:r>
            <a:r>
              <a:rPr sz="2600" spc="-40" dirty="0">
                <a:solidFill>
                  <a:srgbClr val="073D86"/>
                </a:solidFill>
                <a:latin typeface="Arial"/>
                <a:cs typeface="Arial"/>
              </a:rPr>
              <a:t>del</a:t>
            </a:r>
            <a:r>
              <a:rPr sz="2600" spc="-150" dirty="0">
                <a:solidFill>
                  <a:srgbClr val="073D86"/>
                </a:solidFill>
                <a:latin typeface="Arial"/>
                <a:cs typeface="Arial"/>
              </a:rPr>
              <a:t> </a:t>
            </a:r>
            <a:r>
              <a:rPr sz="2600" spc="-55" dirty="0">
                <a:solidFill>
                  <a:srgbClr val="073D86"/>
                </a:solidFill>
                <a:latin typeface="Arial"/>
                <a:cs typeface="Arial"/>
              </a:rPr>
              <a:t>corso</a:t>
            </a:r>
            <a:r>
              <a:rPr sz="2600" spc="-175" dirty="0">
                <a:solidFill>
                  <a:srgbClr val="073D86"/>
                </a:solidFill>
                <a:latin typeface="Arial"/>
                <a:cs typeface="Arial"/>
              </a:rPr>
              <a:t> </a:t>
            </a:r>
            <a:r>
              <a:rPr sz="2600" spc="-35" dirty="0">
                <a:solidFill>
                  <a:srgbClr val="073D86"/>
                </a:solidFill>
                <a:latin typeface="Arial"/>
                <a:cs typeface="Arial"/>
              </a:rPr>
              <a:t>prescelto,</a:t>
            </a:r>
            <a:r>
              <a:rPr sz="2600" spc="-165" dirty="0">
                <a:solidFill>
                  <a:srgbClr val="073D86"/>
                </a:solidFill>
                <a:latin typeface="Arial"/>
                <a:cs typeface="Arial"/>
              </a:rPr>
              <a:t> </a:t>
            </a:r>
            <a:r>
              <a:rPr sz="2600" spc="-25" dirty="0">
                <a:solidFill>
                  <a:srgbClr val="073D86"/>
                </a:solidFill>
                <a:latin typeface="Arial"/>
                <a:cs typeface="Arial"/>
              </a:rPr>
              <a:t>indipendentemente</a:t>
            </a:r>
            <a:r>
              <a:rPr sz="2600" spc="-170" dirty="0">
                <a:solidFill>
                  <a:srgbClr val="073D86"/>
                </a:solidFill>
                <a:latin typeface="Arial"/>
                <a:cs typeface="Arial"/>
              </a:rPr>
              <a:t> </a:t>
            </a:r>
            <a:r>
              <a:rPr sz="2600" spc="-15" dirty="0">
                <a:solidFill>
                  <a:srgbClr val="073D86"/>
                </a:solidFill>
                <a:latin typeface="Arial"/>
                <a:cs typeface="Arial"/>
              </a:rPr>
              <a:t>dall'età;</a:t>
            </a:r>
            <a:endParaRPr sz="2600" dirty="0">
              <a:latin typeface="Arial"/>
              <a:cs typeface="Arial"/>
            </a:endParaRPr>
          </a:p>
          <a:p>
            <a:pPr marL="527685" marR="5715" indent="-514984" algn="just">
              <a:lnSpc>
                <a:spcPct val="80000"/>
              </a:lnSpc>
              <a:spcBef>
                <a:spcPts val="625"/>
              </a:spcBef>
              <a:buClr>
                <a:srgbClr val="30B6FC"/>
              </a:buClr>
              <a:buAutoNum type="alphaLcParenR" startAt="2"/>
              <a:tabLst>
                <a:tab pos="528320" algn="l"/>
              </a:tabLst>
            </a:pPr>
            <a:r>
              <a:rPr sz="2600" spc="-120" dirty="0">
                <a:solidFill>
                  <a:srgbClr val="073D86"/>
                </a:solidFill>
                <a:latin typeface="Arial"/>
                <a:cs typeface="Arial"/>
              </a:rPr>
              <a:t>possesso </a:t>
            </a:r>
            <a:r>
              <a:rPr sz="2600" spc="-15" dirty="0">
                <a:solidFill>
                  <a:srgbClr val="073D86"/>
                </a:solidFill>
                <a:latin typeface="Arial"/>
                <a:cs typeface="Arial"/>
              </a:rPr>
              <a:t>di </a:t>
            </a:r>
            <a:r>
              <a:rPr sz="2600" spc="70" dirty="0">
                <a:solidFill>
                  <a:srgbClr val="073D86"/>
                </a:solidFill>
                <a:latin typeface="Arial"/>
                <a:cs typeface="Arial"/>
              </a:rPr>
              <a:t>titolo </a:t>
            </a:r>
            <a:r>
              <a:rPr sz="2600" spc="-40" dirty="0">
                <a:solidFill>
                  <a:srgbClr val="073D86"/>
                </a:solidFill>
                <a:latin typeface="Arial"/>
                <a:cs typeface="Arial"/>
              </a:rPr>
              <a:t>conseguito </a:t>
            </a:r>
            <a:r>
              <a:rPr sz="2600" spc="-80" dirty="0">
                <a:solidFill>
                  <a:srgbClr val="073D86"/>
                </a:solidFill>
                <a:latin typeface="Arial"/>
                <a:cs typeface="Arial"/>
              </a:rPr>
              <a:t>al </a:t>
            </a:r>
            <a:r>
              <a:rPr sz="2600" spc="-5" dirty="0">
                <a:solidFill>
                  <a:srgbClr val="073D86"/>
                </a:solidFill>
                <a:latin typeface="Arial"/>
                <a:cs typeface="Arial"/>
              </a:rPr>
              <a:t>termine </a:t>
            </a:r>
            <a:r>
              <a:rPr sz="2600" spc="-15" dirty="0">
                <a:solidFill>
                  <a:srgbClr val="073D86"/>
                </a:solidFill>
                <a:latin typeface="Arial"/>
                <a:cs typeface="Arial"/>
              </a:rPr>
              <a:t>di </a:t>
            </a:r>
            <a:r>
              <a:rPr sz="2600" spc="-50" dirty="0">
                <a:solidFill>
                  <a:srgbClr val="073D86"/>
                </a:solidFill>
                <a:latin typeface="Arial"/>
                <a:cs typeface="Arial"/>
              </a:rPr>
              <a:t>un </a:t>
            </a:r>
            <a:r>
              <a:rPr sz="2600" spc="-55" dirty="0">
                <a:solidFill>
                  <a:srgbClr val="073D86"/>
                </a:solidFill>
                <a:latin typeface="Arial"/>
                <a:cs typeface="Arial"/>
              </a:rPr>
              <a:t>corso </a:t>
            </a:r>
            <a:r>
              <a:rPr sz="2600" spc="-20" dirty="0">
                <a:solidFill>
                  <a:srgbClr val="073D86"/>
                </a:solidFill>
                <a:latin typeface="Arial"/>
                <a:cs typeface="Arial"/>
              </a:rPr>
              <a:t>di  </a:t>
            </a:r>
            <a:r>
              <a:rPr sz="2600" spc="-15" dirty="0">
                <a:solidFill>
                  <a:srgbClr val="073D86"/>
                </a:solidFill>
                <a:latin typeface="Arial"/>
                <a:cs typeface="Arial"/>
              </a:rPr>
              <a:t>studio di </a:t>
            </a:r>
            <a:r>
              <a:rPr sz="2600" spc="-30" dirty="0">
                <a:solidFill>
                  <a:srgbClr val="073D86"/>
                </a:solidFill>
                <a:latin typeface="Arial"/>
                <a:cs typeface="Arial"/>
              </a:rPr>
              <a:t>istruzione </a:t>
            </a:r>
            <a:r>
              <a:rPr sz="2600" spc="-85" dirty="0">
                <a:solidFill>
                  <a:srgbClr val="073D86"/>
                </a:solidFill>
                <a:latin typeface="Arial"/>
                <a:cs typeface="Arial"/>
              </a:rPr>
              <a:t>secondaria </a:t>
            </a:r>
            <a:r>
              <a:rPr sz="2600" spc="-15" dirty="0">
                <a:solidFill>
                  <a:srgbClr val="073D86"/>
                </a:solidFill>
                <a:latin typeface="Arial"/>
                <a:cs typeface="Arial"/>
              </a:rPr>
              <a:t>di </a:t>
            </a:r>
            <a:r>
              <a:rPr sz="2600" spc="-75" dirty="0">
                <a:solidFill>
                  <a:srgbClr val="073D86"/>
                </a:solidFill>
                <a:latin typeface="Arial"/>
                <a:cs typeface="Arial"/>
              </a:rPr>
              <a:t>secondo </a:t>
            </a:r>
            <a:r>
              <a:rPr sz="2600" spc="-35" dirty="0">
                <a:solidFill>
                  <a:srgbClr val="073D86"/>
                </a:solidFill>
                <a:latin typeface="Arial"/>
                <a:cs typeface="Arial"/>
              </a:rPr>
              <a:t>grado </a:t>
            </a:r>
            <a:r>
              <a:rPr sz="2600" spc="-20" dirty="0">
                <a:solidFill>
                  <a:srgbClr val="073D86"/>
                </a:solidFill>
                <a:latin typeface="Arial"/>
                <a:cs typeface="Arial"/>
              </a:rPr>
              <a:t>di  </a:t>
            </a:r>
            <a:r>
              <a:rPr sz="2600" spc="-25" dirty="0">
                <a:solidFill>
                  <a:srgbClr val="073D86"/>
                </a:solidFill>
                <a:latin typeface="Arial"/>
                <a:cs typeface="Arial"/>
              </a:rPr>
              <a:t>durata </a:t>
            </a:r>
            <a:r>
              <a:rPr sz="2600" spc="-55" dirty="0">
                <a:solidFill>
                  <a:srgbClr val="073D86"/>
                </a:solidFill>
                <a:latin typeface="Arial"/>
                <a:cs typeface="Arial"/>
              </a:rPr>
              <a:t>almeno </a:t>
            </a:r>
            <a:r>
              <a:rPr sz="2600" spc="-60" dirty="0">
                <a:solidFill>
                  <a:srgbClr val="073D86"/>
                </a:solidFill>
                <a:latin typeface="Arial"/>
                <a:cs typeface="Arial"/>
              </a:rPr>
              <a:t>quadriennale </a:t>
            </a:r>
            <a:r>
              <a:rPr sz="2600" spc="-40" dirty="0">
                <a:solidFill>
                  <a:srgbClr val="073D86"/>
                </a:solidFill>
                <a:latin typeface="Arial"/>
                <a:cs typeface="Arial"/>
              </a:rPr>
              <a:t>del  </a:t>
            </a:r>
            <a:r>
              <a:rPr sz="2600" spc="-25" dirty="0">
                <a:solidFill>
                  <a:srgbClr val="073D86"/>
                </a:solidFill>
                <a:latin typeface="Arial"/>
                <a:cs typeface="Arial"/>
              </a:rPr>
              <a:t>previgente  </a:t>
            </a:r>
            <a:r>
              <a:rPr sz="2600" spc="-15" dirty="0">
                <a:solidFill>
                  <a:srgbClr val="073D86"/>
                </a:solidFill>
                <a:latin typeface="Arial"/>
                <a:cs typeface="Arial"/>
              </a:rPr>
              <a:t>ordinamento </a:t>
            </a:r>
            <a:r>
              <a:rPr sz="2600" spc="5" dirty="0">
                <a:solidFill>
                  <a:srgbClr val="073D86"/>
                </a:solidFill>
                <a:latin typeface="Arial"/>
                <a:cs typeface="Arial"/>
              </a:rPr>
              <a:t>o </a:t>
            </a:r>
            <a:r>
              <a:rPr sz="2600" spc="-120" dirty="0">
                <a:solidFill>
                  <a:srgbClr val="073D86"/>
                </a:solidFill>
                <a:latin typeface="Arial"/>
                <a:cs typeface="Arial"/>
              </a:rPr>
              <a:t>possesso </a:t>
            </a:r>
            <a:r>
              <a:rPr sz="2600" spc="-15" dirty="0">
                <a:solidFill>
                  <a:srgbClr val="073D86"/>
                </a:solidFill>
                <a:latin typeface="Arial"/>
                <a:cs typeface="Arial"/>
              </a:rPr>
              <a:t>di </a:t>
            </a:r>
            <a:r>
              <a:rPr sz="2600" spc="-35" dirty="0">
                <a:solidFill>
                  <a:srgbClr val="073D86"/>
                </a:solidFill>
                <a:latin typeface="Arial"/>
                <a:cs typeface="Arial"/>
              </a:rPr>
              <a:t>diploma </a:t>
            </a:r>
            <a:r>
              <a:rPr sz="2600" spc="-50" dirty="0">
                <a:solidFill>
                  <a:srgbClr val="073D86"/>
                </a:solidFill>
                <a:latin typeface="Arial"/>
                <a:cs typeface="Arial"/>
              </a:rPr>
              <a:t>professionale </a:t>
            </a:r>
            <a:r>
              <a:rPr sz="2600" spc="-35" dirty="0">
                <a:solidFill>
                  <a:srgbClr val="073D86"/>
                </a:solidFill>
                <a:latin typeface="Arial"/>
                <a:cs typeface="Arial"/>
              </a:rPr>
              <a:t>di  </a:t>
            </a:r>
            <a:r>
              <a:rPr sz="2600" spc="-30" dirty="0">
                <a:solidFill>
                  <a:srgbClr val="073D86"/>
                </a:solidFill>
                <a:latin typeface="Arial"/>
                <a:cs typeface="Arial"/>
              </a:rPr>
              <a:t>tecnico </a:t>
            </a:r>
            <a:r>
              <a:rPr sz="2600" spc="-15" dirty="0">
                <a:solidFill>
                  <a:srgbClr val="073D86"/>
                </a:solidFill>
                <a:latin typeface="Arial"/>
                <a:cs typeface="Arial"/>
              </a:rPr>
              <a:t>di </a:t>
            </a:r>
            <a:r>
              <a:rPr sz="2600" spc="-65" dirty="0">
                <a:solidFill>
                  <a:srgbClr val="073D86"/>
                </a:solidFill>
                <a:latin typeface="Arial"/>
                <a:cs typeface="Arial"/>
              </a:rPr>
              <a:t>cui </a:t>
            </a:r>
            <a:r>
              <a:rPr sz="2600" dirty="0">
                <a:solidFill>
                  <a:srgbClr val="073D86"/>
                </a:solidFill>
                <a:latin typeface="Arial"/>
                <a:cs typeface="Arial"/>
              </a:rPr>
              <a:t>all'articolo </a:t>
            </a:r>
            <a:r>
              <a:rPr sz="2600" spc="-360" dirty="0">
                <a:solidFill>
                  <a:srgbClr val="073D86"/>
                </a:solidFill>
                <a:latin typeface="Arial"/>
                <a:cs typeface="Arial"/>
              </a:rPr>
              <a:t>15 </a:t>
            </a:r>
            <a:r>
              <a:rPr sz="2600" spc="-45" dirty="0">
                <a:solidFill>
                  <a:srgbClr val="073D86"/>
                </a:solidFill>
                <a:latin typeface="Arial"/>
                <a:cs typeface="Arial"/>
              </a:rPr>
              <a:t>del </a:t>
            </a:r>
            <a:r>
              <a:rPr sz="2600" spc="-15" dirty="0">
                <a:solidFill>
                  <a:srgbClr val="073D86"/>
                </a:solidFill>
                <a:latin typeface="Arial"/>
                <a:cs typeface="Arial"/>
              </a:rPr>
              <a:t>decreto </a:t>
            </a:r>
            <a:r>
              <a:rPr sz="2600" spc="-35" dirty="0">
                <a:solidFill>
                  <a:srgbClr val="073D86"/>
                </a:solidFill>
                <a:latin typeface="Arial"/>
                <a:cs typeface="Arial"/>
              </a:rPr>
              <a:t>legislativo </a:t>
            </a:r>
            <a:r>
              <a:rPr sz="2600" spc="-395" dirty="0">
                <a:solidFill>
                  <a:srgbClr val="073D86"/>
                </a:solidFill>
                <a:latin typeface="Arial"/>
                <a:cs typeface="Arial"/>
              </a:rPr>
              <a:t>17 </a:t>
            </a:r>
            <a:r>
              <a:rPr sz="2600" spc="-70" dirty="0">
                <a:solidFill>
                  <a:srgbClr val="073D86"/>
                </a:solidFill>
                <a:latin typeface="Arial"/>
                <a:cs typeface="Arial"/>
              </a:rPr>
              <a:t> </a:t>
            </a:r>
            <a:r>
              <a:rPr sz="2600" spc="55" dirty="0">
                <a:solidFill>
                  <a:srgbClr val="073D86"/>
                </a:solidFill>
                <a:latin typeface="Arial"/>
                <a:cs typeface="Arial"/>
              </a:rPr>
              <a:t>ottobre </a:t>
            </a:r>
            <a:r>
              <a:rPr sz="2600" spc="-105" dirty="0">
                <a:solidFill>
                  <a:srgbClr val="073D86"/>
                </a:solidFill>
                <a:latin typeface="Arial"/>
                <a:cs typeface="Arial"/>
              </a:rPr>
              <a:t>2005, </a:t>
            </a:r>
            <a:r>
              <a:rPr sz="2600" spc="-50" dirty="0">
                <a:solidFill>
                  <a:srgbClr val="073D86"/>
                </a:solidFill>
                <a:latin typeface="Arial"/>
                <a:cs typeface="Arial"/>
              </a:rPr>
              <a:t>n.</a:t>
            </a:r>
            <a:r>
              <a:rPr sz="2600" spc="-465" dirty="0">
                <a:solidFill>
                  <a:srgbClr val="073D86"/>
                </a:solidFill>
                <a:latin typeface="Arial"/>
                <a:cs typeface="Arial"/>
              </a:rPr>
              <a:t> </a:t>
            </a:r>
            <a:r>
              <a:rPr sz="2600" spc="-145" dirty="0">
                <a:solidFill>
                  <a:srgbClr val="073D86"/>
                </a:solidFill>
                <a:latin typeface="Arial"/>
                <a:cs typeface="Arial"/>
              </a:rPr>
              <a:t>226;</a:t>
            </a:r>
            <a:endParaRPr sz="2600" dirty="0">
              <a:latin typeface="Arial"/>
              <a:cs typeface="Arial"/>
            </a:endParaRPr>
          </a:p>
          <a:p>
            <a:pPr marL="527685" marR="5080" indent="-514984" algn="just">
              <a:lnSpc>
                <a:spcPct val="80000"/>
              </a:lnSpc>
              <a:spcBef>
                <a:spcPts val="625"/>
              </a:spcBef>
              <a:buClr>
                <a:srgbClr val="30B6FC"/>
              </a:buClr>
              <a:buAutoNum type="alphaLcParenR" startAt="2"/>
              <a:tabLst>
                <a:tab pos="528320" algn="l"/>
              </a:tabLst>
            </a:pPr>
            <a:r>
              <a:rPr sz="2600" spc="-110" dirty="0">
                <a:solidFill>
                  <a:srgbClr val="073D86"/>
                </a:solidFill>
                <a:latin typeface="Arial"/>
                <a:cs typeface="Arial"/>
              </a:rPr>
              <a:t>cessazione </a:t>
            </a:r>
            <a:r>
              <a:rPr sz="2600" spc="-55" dirty="0">
                <a:solidFill>
                  <a:srgbClr val="073D86"/>
                </a:solidFill>
                <a:latin typeface="Arial"/>
                <a:cs typeface="Arial"/>
              </a:rPr>
              <a:t>della </a:t>
            </a:r>
            <a:r>
              <a:rPr sz="2600" spc="-45" dirty="0">
                <a:solidFill>
                  <a:srgbClr val="073D86"/>
                </a:solidFill>
                <a:latin typeface="Arial"/>
                <a:cs typeface="Arial"/>
              </a:rPr>
              <a:t>frequenza </a:t>
            </a:r>
            <a:r>
              <a:rPr sz="2600" spc="15" dirty="0">
                <a:solidFill>
                  <a:srgbClr val="073D86"/>
                </a:solidFill>
                <a:latin typeface="Arial"/>
                <a:cs typeface="Arial"/>
              </a:rPr>
              <a:t>dell'ultimo </a:t>
            </a:r>
            <a:r>
              <a:rPr sz="2600" spc="-65" dirty="0">
                <a:solidFill>
                  <a:srgbClr val="073D86"/>
                </a:solidFill>
                <a:latin typeface="Arial"/>
                <a:cs typeface="Arial"/>
              </a:rPr>
              <a:t>anno </a:t>
            </a:r>
            <a:r>
              <a:rPr sz="2600" spc="-15" dirty="0">
                <a:solidFill>
                  <a:srgbClr val="073D86"/>
                </a:solidFill>
                <a:latin typeface="Arial"/>
                <a:cs typeface="Arial"/>
              </a:rPr>
              <a:t>di </a:t>
            </a:r>
            <a:r>
              <a:rPr sz="2600" spc="-55" dirty="0">
                <a:solidFill>
                  <a:srgbClr val="073D86"/>
                </a:solidFill>
                <a:latin typeface="Arial"/>
                <a:cs typeface="Arial"/>
              </a:rPr>
              <a:t>corso  </a:t>
            </a:r>
            <a:r>
              <a:rPr sz="2600" spc="-30" dirty="0">
                <a:solidFill>
                  <a:srgbClr val="073D86"/>
                </a:solidFill>
                <a:latin typeface="Arial"/>
                <a:cs typeface="Arial"/>
              </a:rPr>
              <a:t>prima </a:t>
            </a:r>
            <a:r>
              <a:rPr sz="2600" spc="-45" dirty="0">
                <a:solidFill>
                  <a:srgbClr val="073D86"/>
                </a:solidFill>
                <a:latin typeface="Arial"/>
                <a:cs typeface="Arial"/>
              </a:rPr>
              <a:t>del </a:t>
            </a:r>
            <a:r>
              <a:rPr sz="2600" spc="-355" dirty="0">
                <a:solidFill>
                  <a:srgbClr val="073D86"/>
                </a:solidFill>
                <a:latin typeface="Arial"/>
                <a:cs typeface="Arial"/>
              </a:rPr>
              <a:t>15</a:t>
            </a:r>
            <a:r>
              <a:rPr sz="2600" spc="-434" dirty="0">
                <a:solidFill>
                  <a:srgbClr val="073D86"/>
                </a:solidFill>
                <a:latin typeface="Arial"/>
                <a:cs typeface="Arial"/>
              </a:rPr>
              <a:t> </a:t>
            </a:r>
            <a:r>
              <a:rPr sz="2600" spc="-55" dirty="0">
                <a:solidFill>
                  <a:srgbClr val="073D86"/>
                </a:solidFill>
                <a:latin typeface="Arial"/>
                <a:cs typeface="Arial"/>
              </a:rPr>
              <a:t>marzo.</a:t>
            </a:r>
            <a:endParaRPr sz="2600" dirty="0">
              <a:latin typeface="Arial"/>
              <a:cs typeface="Arial"/>
            </a:endParaRPr>
          </a:p>
        </p:txBody>
      </p:sp>
      <p:sp>
        <p:nvSpPr>
          <p:cNvPr id="5" name="object 5"/>
          <p:cNvSpPr txBox="1">
            <a:spLocks noGrp="1"/>
          </p:cNvSpPr>
          <p:nvPr>
            <p:ph type="title"/>
          </p:nvPr>
        </p:nvSpPr>
        <p:spPr>
          <a:xfrm>
            <a:off x="228600" y="120826"/>
            <a:ext cx="8785987" cy="751488"/>
          </a:xfrm>
          <a:prstGeom prst="rect">
            <a:avLst/>
          </a:prstGeom>
        </p:spPr>
        <p:txBody>
          <a:bodyPr vert="horz" wrap="square" lIns="0" tIns="12700" rIns="0" bIns="0" rtlCol="0">
            <a:spAutoFit/>
          </a:bodyPr>
          <a:lstStyle/>
          <a:p>
            <a:pPr algn="ctr">
              <a:lnSpc>
                <a:spcPct val="100000"/>
              </a:lnSpc>
              <a:spcBef>
                <a:spcPts val="100"/>
              </a:spcBef>
            </a:pPr>
            <a:r>
              <a:rPr sz="2400" spc="-35" dirty="0"/>
              <a:t>I</a:t>
            </a:r>
            <a:r>
              <a:rPr sz="2400" spc="-210" dirty="0"/>
              <a:t> </a:t>
            </a:r>
            <a:r>
              <a:rPr sz="2400" spc="-120" dirty="0"/>
              <a:t>REQUISITI</a:t>
            </a:r>
            <a:r>
              <a:rPr sz="2400" spc="-185" dirty="0"/>
              <a:t> </a:t>
            </a:r>
            <a:r>
              <a:rPr sz="2400" spc="-35" dirty="0"/>
              <a:t>DI</a:t>
            </a:r>
            <a:r>
              <a:rPr sz="2400" spc="-215" dirty="0"/>
              <a:t> </a:t>
            </a:r>
            <a:r>
              <a:rPr sz="2400" dirty="0"/>
              <a:t>AMMISSIONE</a:t>
            </a:r>
            <a:r>
              <a:rPr sz="2400" spc="-200" dirty="0"/>
              <a:t> </a:t>
            </a:r>
            <a:r>
              <a:rPr sz="2400" spc="-180" dirty="0"/>
              <a:t>ALL’ESAME</a:t>
            </a:r>
            <a:r>
              <a:rPr sz="2400" spc="-210" dirty="0"/>
              <a:t> </a:t>
            </a:r>
            <a:r>
              <a:rPr sz="2400" spc="-95" dirty="0"/>
              <a:t>DEI</a:t>
            </a:r>
            <a:r>
              <a:rPr sz="2400" spc="-220" dirty="0"/>
              <a:t> </a:t>
            </a:r>
            <a:r>
              <a:rPr sz="2400" spc="-130" dirty="0"/>
              <a:t>CANDIDATI</a:t>
            </a:r>
          </a:p>
          <a:p>
            <a:pPr algn="ctr">
              <a:lnSpc>
                <a:spcPct val="100000"/>
              </a:lnSpc>
            </a:pPr>
            <a:r>
              <a:rPr sz="2400" spc="-160" dirty="0"/>
              <a:t>ESTERNI </a:t>
            </a:r>
            <a:r>
              <a:rPr sz="2400" spc="-245" dirty="0"/>
              <a:t>(ART.</a:t>
            </a:r>
            <a:r>
              <a:rPr sz="2400" spc="-250" dirty="0"/>
              <a:t> </a:t>
            </a:r>
            <a:r>
              <a:rPr sz="2400" spc="-195" dirty="0"/>
              <a:t>14)</a:t>
            </a:r>
          </a:p>
        </p:txBody>
      </p:sp>
      <p:sp>
        <p:nvSpPr>
          <p:cNvPr id="7" name="Segnaposto numero diapositiva 6"/>
          <p:cNvSpPr>
            <a:spLocks noGrp="1"/>
          </p:cNvSpPr>
          <p:nvPr>
            <p:ph type="sldNum" sz="quarter" idx="12"/>
          </p:nvPr>
        </p:nvSpPr>
        <p:spPr/>
        <p:txBody>
          <a:bodyPr>
            <a:normAutofit fontScale="85000" lnSpcReduction="20000"/>
          </a:bodyPr>
          <a:lstStyle/>
          <a:p>
            <a:fld id="{B6F15528-21DE-4FAA-801E-634DDDAF4B2B}" type="slidenum">
              <a:rPr lang="it-IT" smtClean="0"/>
              <a:pPr/>
              <a:t>12</a:t>
            </a:fld>
            <a:endParaRPr lang="it-IT"/>
          </a:p>
        </p:txBody>
      </p:sp>
      <p:sp>
        <p:nvSpPr>
          <p:cNvPr id="8" name="Segnaposto piè di pagina 7"/>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090" y="1828800"/>
            <a:ext cx="8164195" cy="4321696"/>
          </a:xfrm>
          <a:prstGeom prst="rect">
            <a:avLst/>
          </a:prstGeom>
        </p:spPr>
        <p:txBody>
          <a:bodyPr vert="horz" wrap="square" lIns="0" tIns="12700" rIns="0" bIns="0" rtlCol="0">
            <a:spAutoFit/>
          </a:bodyPr>
          <a:lstStyle/>
          <a:p>
            <a:pPr marL="12700" marR="95250" algn="just">
              <a:lnSpc>
                <a:spcPct val="100000"/>
              </a:lnSpc>
            </a:pPr>
            <a:r>
              <a:rPr sz="2800" spc="-10" dirty="0" smtClean="0">
                <a:solidFill>
                  <a:srgbClr val="073D86"/>
                </a:solidFill>
                <a:latin typeface="Arial"/>
                <a:cs typeface="Arial"/>
              </a:rPr>
              <a:t>I </a:t>
            </a:r>
            <a:r>
              <a:rPr sz="2800" spc="-45" dirty="0">
                <a:solidFill>
                  <a:srgbClr val="073D86"/>
                </a:solidFill>
                <a:latin typeface="Arial"/>
                <a:cs typeface="Arial"/>
              </a:rPr>
              <a:t>candidati </a:t>
            </a:r>
            <a:r>
              <a:rPr sz="2800" spc="-40" dirty="0">
                <a:solidFill>
                  <a:srgbClr val="073D86"/>
                </a:solidFill>
                <a:latin typeface="Arial"/>
                <a:cs typeface="Arial"/>
              </a:rPr>
              <a:t>esterni </a:t>
            </a:r>
            <a:r>
              <a:rPr sz="2800" spc="-30" dirty="0">
                <a:solidFill>
                  <a:srgbClr val="073D86"/>
                </a:solidFill>
                <a:latin typeface="Arial"/>
                <a:cs typeface="Arial"/>
              </a:rPr>
              <a:t>debbono </a:t>
            </a:r>
            <a:r>
              <a:rPr sz="2800" spc="-55" dirty="0">
                <a:solidFill>
                  <a:srgbClr val="073D86"/>
                </a:solidFill>
                <a:latin typeface="Arial"/>
                <a:cs typeface="Arial"/>
              </a:rPr>
              <a:t>presentare </a:t>
            </a:r>
            <a:r>
              <a:rPr sz="2800" spc="-75" dirty="0">
                <a:solidFill>
                  <a:srgbClr val="073D86"/>
                </a:solidFill>
                <a:latin typeface="Arial"/>
                <a:cs typeface="Arial"/>
              </a:rPr>
              <a:t>domanda </a:t>
            </a:r>
            <a:r>
              <a:rPr sz="2800" spc="-25" dirty="0">
                <a:solidFill>
                  <a:srgbClr val="073D86"/>
                </a:solidFill>
                <a:latin typeface="Arial"/>
                <a:cs typeface="Arial"/>
              </a:rPr>
              <a:t>di  </a:t>
            </a:r>
            <a:r>
              <a:rPr sz="2800" spc="-95" dirty="0">
                <a:solidFill>
                  <a:srgbClr val="073D86"/>
                </a:solidFill>
                <a:latin typeface="Arial"/>
                <a:cs typeface="Arial"/>
              </a:rPr>
              <a:t>ammissione </a:t>
            </a:r>
            <a:r>
              <a:rPr sz="2800" spc="-60" dirty="0">
                <a:solidFill>
                  <a:srgbClr val="073D86"/>
                </a:solidFill>
                <a:latin typeface="Arial"/>
                <a:cs typeface="Arial"/>
              </a:rPr>
              <a:t>agli </a:t>
            </a:r>
            <a:r>
              <a:rPr sz="2800" spc="-120" dirty="0">
                <a:solidFill>
                  <a:srgbClr val="073D86"/>
                </a:solidFill>
                <a:latin typeface="Arial"/>
                <a:cs typeface="Arial"/>
              </a:rPr>
              <a:t>esami </a:t>
            </a:r>
            <a:r>
              <a:rPr sz="2800" spc="-20" dirty="0">
                <a:solidFill>
                  <a:srgbClr val="073D86"/>
                </a:solidFill>
                <a:latin typeface="Arial"/>
                <a:cs typeface="Arial"/>
              </a:rPr>
              <a:t>di </a:t>
            </a:r>
            <a:r>
              <a:rPr sz="2800" spc="-35" dirty="0">
                <a:solidFill>
                  <a:srgbClr val="073D86"/>
                </a:solidFill>
                <a:latin typeface="Arial"/>
                <a:cs typeface="Arial"/>
              </a:rPr>
              <a:t>Stato </a:t>
            </a:r>
            <a:r>
              <a:rPr sz="2800" spc="-140" dirty="0">
                <a:solidFill>
                  <a:srgbClr val="073D86"/>
                </a:solidFill>
                <a:latin typeface="Arial"/>
                <a:cs typeface="Arial"/>
              </a:rPr>
              <a:t>all’USR  </a:t>
            </a:r>
            <a:r>
              <a:rPr sz="2800" spc="10" dirty="0">
                <a:solidFill>
                  <a:srgbClr val="073D86"/>
                </a:solidFill>
                <a:latin typeface="Arial"/>
                <a:cs typeface="Arial"/>
              </a:rPr>
              <a:t>territorialmente </a:t>
            </a:r>
            <a:r>
              <a:rPr sz="2800" spc="-25" dirty="0">
                <a:solidFill>
                  <a:srgbClr val="073D86"/>
                </a:solidFill>
                <a:latin typeface="Arial"/>
                <a:cs typeface="Arial"/>
              </a:rPr>
              <a:t>competente, </a:t>
            </a:r>
            <a:r>
              <a:rPr sz="2800" dirty="0">
                <a:solidFill>
                  <a:srgbClr val="073D86"/>
                </a:solidFill>
                <a:latin typeface="Arial"/>
                <a:cs typeface="Arial"/>
              </a:rPr>
              <a:t>il </a:t>
            </a:r>
            <a:r>
              <a:rPr sz="2800" spc="-75" dirty="0">
                <a:solidFill>
                  <a:srgbClr val="073D86"/>
                </a:solidFill>
                <a:latin typeface="Arial"/>
                <a:cs typeface="Arial"/>
              </a:rPr>
              <a:t>quale </a:t>
            </a:r>
            <a:r>
              <a:rPr sz="2800" spc="-40" dirty="0">
                <a:solidFill>
                  <a:srgbClr val="073D86"/>
                </a:solidFill>
                <a:latin typeface="Arial"/>
                <a:cs typeface="Arial"/>
              </a:rPr>
              <a:t>provvede </a:t>
            </a:r>
            <a:r>
              <a:rPr sz="2800" spc="-110" dirty="0">
                <a:solidFill>
                  <a:srgbClr val="073D86"/>
                </a:solidFill>
                <a:latin typeface="Arial"/>
                <a:cs typeface="Arial"/>
              </a:rPr>
              <a:t>ad  </a:t>
            </a:r>
            <a:r>
              <a:rPr sz="2800" spc="-125" dirty="0">
                <a:solidFill>
                  <a:srgbClr val="073D86"/>
                </a:solidFill>
                <a:latin typeface="Arial"/>
                <a:cs typeface="Arial"/>
              </a:rPr>
              <a:t>assegnare </a:t>
            </a:r>
            <a:r>
              <a:rPr sz="2800" spc="-15" dirty="0">
                <a:solidFill>
                  <a:srgbClr val="073D86"/>
                </a:solidFill>
                <a:latin typeface="Arial"/>
                <a:cs typeface="Arial"/>
              </a:rPr>
              <a:t>i </a:t>
            </a:r>
            <a:r>
              <a:rPr sz="2800" spc="-45" dirty="0">
                <a:solidFill>
                  <a:srgbClr val="073D86"/>
                </a:solidFill>
                <a:latin typeface="Arial"/>
                <a:cs typeface="Arial"/>
              </a:rPr>
              <a:t>candidati </a:t>
            </a:r>
            <a:r>
              <a:rPr sz="2800" spc="-75" dirty="0">
                <a:solidFill>
                  <a:srgbClr val="073D86"/>
                </a:solidFill>
                <a:latin typeface="Arial"/>
                <a:cs typeface="Arial"/>
              </a:rPr>
              <a:t>medesimi, </a:t>
            </a:r>
            <a:r>
              <a:rPr sz="2800" b="1" spc="-130" dirty="0">
                <a:solidFill>
                  <a:srgbClr val="073D86"/>
                </a:solidFill>
                <a:latin typeface="Arial"/>
                <a:cs typeface="Arial"/>
              </a:rPr>
              <a:t>distribuendoli </a:t>
            </a:r>
            <a:r>
              <a:rPr sz="2800" b="1" spc="-135" dirty="0">
                <a:solidFill>
                  <a:srgbClr val="073D86"/>
                </a:solidFill>
                <a:latin typeface="Arial"/>
                <a:cs typeface="Arial"/>
              </a:rPr>
              <a:t>in  </a:t>
            </a:r>
            <a:r>
              <a:rPr sz="2800" b="1" spc="-165" dirty="0">
                <a:solidFill>
                  <a:srgbClr val="073D86"/>
                </a:solidFill>
                <a:latin typeface="Arial"/>
                <a:cs typeface="Arial"/>
              </a:rPr>
              <a:t>modo </a:t>
            </a:r>
            <a:r>
              <a:rPr sz="2800" b="1" spc="-105" dirty="0">
                <a:solidFill>
                  <a:srgbClr val="073D86"/>
                </a:solidFill>
                <a:latin typeface="Arial"/>
                <a:cs typeface="Arial"/>
              </a:rPr>
              <a:t>uniforme </a:t>
            </a:r>
            <a:r>
              <a:rPr sz="2800" b="1" spc="-220" dirty="0">
                <a:solidFill>
                  <a:srgbClr val="073D86"/>
                </a:solidFill>
                <a:latin typeface="Arial"/>
                <a:cs typeface="Arial"/>
              </a:rPr>
              <a:t>sul </a:t>
            </a:r>
            <a:r>
              <a:rPr sz="2800" b="1" spc="-55" dirty="0">
                <a:solidFill>
                  <a:srgbClr val="073D86"/>
                </a:solidFill>
                <a:latin typeface="Arial"/>
                <a:cs typeface="Arial"/>
              </a:rPr>
              <a:t>territorio</a:t>
            </a:r>
            <a:r>
              <a:rPr sz="2800" spc="-55" dirty="0">
                <a:solidFill>
                  <a:srgbClr val="073D86"/>
                </a:solidFill>
                <a:latin typeface="Arial"/>
                <a:cs typeface="Arial"/>
              </a:rPr>
              <a:t>, </a:t>
            </a:r>
            <a:r>
              <a:rPr sz="2800" spc="-60" dirty="0">
                <a:solidFill>
                  <a:srgbClr val="073D86"/>
                </a:solidFill>
                <a:latin typeface="Arial"/>
                <a:cs typeface="Arial"/>
              </a:rPr>
              <a:t>agli </a:t>
            </a:r>
            <a:r>
              <a:rPr sz="2800" spc="40" dirty="0">
                <a:solidFill>
                  <a:srgbClr val="073D86"/>
                </a:solidFill>
                <a:latin typeface="Arial"/>
                <a:cs typeface="Arial"/>
              </a:rPr>
              <a:t>istituti </a:t>
            </a:r>
            <a:r>
              <a:rPr sz="2800" spc="-75" dirty="0">
                <a:solidFill>
                  <a:srgbClr val="073D86"/>
                </a:solidFill>
                <a:latin typeface="Arial"/>
                <a:cs typeface="Arial"/>
              </a:rPr>
              <a:t>scolastici  </a:t>
            </a:r>
            <a:r>
              <a:rPr sz="2800" spc="-25" dirty="0">
                <a:solidFill>
                  <a:srgbClr val="073D86"/>
                </a:solidFill>
                <a:latin typeface="Arial"/>
                <a:cs typeface="Arial"/>
              </a:rPr>
              <a:t>statali </a:t>
            </a:r>
            <a:r>
              <a:rPr sz="2800" dirty="0">
                <a:solidFill>
                  <a:srgbClr val="073D86"/>
                </a:solidFill>
                <a:latin typeface="Arial"/>
                <a:cs typeface="Arial"/>
              </a:rPr>
              <a:t>o </a:t>
            </a:r>
            <a:r>
              <a:rPr sz="2800" spc="-10" dirty="0">
                <a:solidFill>
                  <a:srgbClr val="073D86"/>
                </a:solidFill>
                <a:latin typeface="Arial"/>
                <a:cs typeface="Arial"/>
              </a:rPr>
              <a:t>paritari </a:t>
            </a:r>
            <a:r>
              <a:rPr sz="2800" spc="-35" dirty="0">
                <a:solidFill>
                  <a:srgbClr val="073D86"/>
                </a:solidFill>
                <a:latin typeface="Arial"/>
                <a:cs typeface="Arial"/>
              </a:rPr>
              <a:t>aventi </a:t>
            </a:r>
            <a:r>
              <a:rPr sz="2800" spc="-125" dirty="0">
                <a:solidFill>
                  <a:srgbClr val="073D86"/>
                </a:solidFill>
                <a:latin typeface="Arial"/>
                <a:cs typeface="Arial"/>
              </a:rPr>
              <a:t>sede </a:t>
            </a:r>
            <a:r>
              <a:rPr sz="2800" spc="-60" dirty="0">
                <a:solidFill>
                  <a:srgbClr val="073D86"/>
                </a:solidFill>
                <a:latin typeface="Arial"/>
                <a:cs typeface="Arial"/>
              </a:rPr>
              <a:t>nel </a:t>
            </a:r>
            <a:r>
              <a:rPr sz="2800" spc="-70" dirty="0">
                <a:solidFill>
                  <a:srgbClr val="073D86"/>
                </a:solidFill>
                <a:latin typeface="Arial"/>
                <a:cs typeface="Arial"/>
              </a:rPr>
              <a:t>comune </a:t>
            </a:r>
            <a:r>
              <a:rPr sz="2800" spc="-20" dirty="0">
                <a:solidFill>
                  <a:srgbClr val="073D86"/>
                </a:solidFill>
                <a:latin typeface="Arial"/>
                <a:cs typeface="Arial"/>
              </a:rPr>
              <a:t>di </a:t>
            </a:r>
            <a:r>
              <a:rPr sz="2800" spc="-90" dirty="0">
                <a:solidFill>
                  <a:srgbClr val="073D86"/>
                </a:solidFill>
                <a:latin typeface="Arial"/>
                <a:cs typeface="Arial"/>
              </a:rPr>
              <a:t>residenza  </a:t>
            </a:r>
            <a:r>
              <a:rPr sz="2800" spc="-45" dirty="0">
                <a:solidFill>
                  <a:srgbClr val="073D86"/>
                </a:solidFill>
                <a:latin typeface="Arial"/>
                <a:cs typeface="Arial"/>
              </a:rPr>
              <a:t>del candidato </a:t>
            </a:r>
            <a:r>
              <a:rPr sz="2800" spc="-100" dirty="0">
                <a:solidFill>
                  <a:srgbClr val="073D86"/>
                </a:solidFill>
                <a:latin typeface="Arial"/>
                <a:cs typeface="Arial"/>
              </a:rPr>
              <a:t>stesso </a:t>
            </a:r>
            <a:r>
              <a:rPr sz="2800" spc="-35" dirty="0">
                <a:solidFill>
                  <a:srgbClr val="073D86"/>
                </a:solidFill>
                <a:latin typeface="Arial"/>
                <a:cs typeface="Arial"/>
              </a:rPr>
              <a:t>ovvero, </a:t>
            </a:r>
            <a:r>
              <a:rPr sz="2800" spc="-30" dirty="0">
                <a:solidFill>
                  <a:srgbClr val="073D86"/>
                </a:solidFill>
                <a:latin typeface="Arial"/>
                <a:cs typeface="Arial"/>
              </a:rPr>
              <a:t>in </a:t>
            </a:r>
            <a:r>
              <a:rPr sz="2800" spc="-140" dirty="0">
                <a:solidFill>
                  <a:srgbClr val="073D86"/>
                </a:solidFill>
                <a:latin typeface="Arial"/>
                <a:cs typeface="Arial"/>
              </a:rPr>
              <a:t>caso </a:t>
            </a:r>
            <a:r>
              <a:rPr sz="2800" spc="-20" dirty="0">
                <a:solidFill>
                  <a:srgbClr val="073D86"/>
                </a:solidFill>
                <a:latin typeface="Arial"/>
                <a:cs typeface="Arial"/>
              </a:rPr>
              <a:t>di </a:t>
            </a:r>
            <a:r>
              <a:rPr sz="2800" spc="-160" dirty="0">
                <a:solidFill>
                  <a:srgbClr val="073D86"/>
                </a:solidFill>
                <a:latin typeface="Arial"/>
                <a:cs typeface="Arial"/>
              </a:rPr>
              <a:t>assenza </a:t>
            </a:r>
            <a:r>
              <a:rPr sz="2800" spc="-50" dirty="0">
                <a:solidFill>
                  <a:srgbClr val="073D86"/>
                </a:solidFill>
                <a:latin typeface="Arial"/>
                <a:cs typeface="Arial"/>
              </a:rPr>
              <a:t>nel  </a:t>
            </a:r>
            <a:r>
              <a:rPr sz="2800" spc="-70" dirty="0">
                <a:solidFill>
                  <a:srgbClr val="073D86"/>
                </a:solidFill>
                <a:latin typeface="Arial"/>
                <a:cs typeface="Arial"/>
              </a:rPr>
              <a:t>comune </a:t>
            </a:r>
            <a:r>
              <a:rPr sz="2800" spc="-20" dirty="0">
                <a:solidFill>
                  <a:srgbClr val="073D86"/>
                </a:solidFill>
                <a:latin typeface="Arial"/>
                <a:cs typeface="Arial"/>
              </a:rPr>
              <a:t>dell'indirizzo di </a:t>
            </a:r>
            <a:r>
              <a:rPr sz="2800" spc="-15" dirty="0">
                <a:solidFill>
                  <a:srgbClr val="073D86"/>
                </a:solidFill>
                <a:latin typeface="Arial"/>
                <a:cs typeface="Arial"/>
              </a:rPr>
              <a:t>studio</a:t>
            </a:r>
            <a:r>
              <a:rPr sz="2800" spc="745" dirty="0">
                <a:solidFill>
                  <a:srgbClr val="073D86"/>
                </a:solidFill>
                <a:latin typeface="Arial"/>
                <a:cs typeface="Arial"/>
              </a:rPr>
              <a:t> </a:t>
            </a:r>
            <a:r>
              <a:rPr sz="2800" spc="-25" dirty="0">
                <a:solidFill>
                  <a:srgbClr val="073D86"/>
                </a:solidFill>
                <a:latin typeface="Arial"/>
                <a:cs typeface="Arial"/>
              </a:rPr>
              <a:t>indicato </a:t>
            </a:r>
            <a:r>
              <a:rPr sz="2800" spc="-65" dirty="0">
                <a:solidFill>
                  <a:srgbClr val="073D86"/>
                </a:solidFill>
                <a:latin typeface="Arial"/>
                <a:cs typeface="Arial"/>
              </a:rPr>
              <a:t>nella  </a:t>
            </a:r>
            <a:r>
              <a:rPr sz="2800" spc="-80" dirty="0">
                <a:solidFill>
                  <a:srgbClr val="073D86"/>
                </a:solidFill>
                <a:latin typeface="Arial"/>
                <a:cs typeface="Arial"/>
              </a:rPr>
              <a:t>domanda, </a:t>
            </a:r>
            <a:r>
              <a:rPr sz="2800" spc="-65" dirty="0">
                <a:solidFill>
                  <a:srgbClr val="073D86"/>
                </a:solidFill>
                <a:latin typeface="Arial"/>
                <a:cs typeface="Arial"/>
              </a:rPr>
              <a:t>nella </a:t>
            </a:r>
            <a:r>
              <a:rPr sz="2800" spc="-45" dirty="0">
                <a:solidFill>
                  <a:srgbClr val="073D86"/>
                </a:solidFill>
                <a:latin typeface="Arial"/>
                <a:cs typeface="Arial"/>
              </a:rPr>
              <a:t>provincia </a:t>
            </a:r>
            <a:r>
              <a:rPr sz="2800" spc="-100" dirty="0">
                <a:solidFill>
                  <a:srgbClr val="073D86"/>
                </a:solidFill>
                <a:latin typeface="Arial"/>
                <a:cs typeface="Arial"/>
              </a:rPr>
              <a:t>e, </a:t>
            </a:r>
            <a:r>
              <a:rPr sz="2800" spc="-50" dirty="0">
                <a:solidFill>
                  <a:srgbClr val="073D86"/>
                </a:solidFill>
                <a:latin typeface="Arial"/>
                <a:cs typeface="Arial"/>
              </a:rPr>
              <a:t>nel </a:t>
            </a:r>
            <a:r>
              <a:rPr sz="2800" spc="-140" dirty="0">
                <a:solidFill>
                  <a:srgbClr val="073D86"/>
                </a:solidFill>
                <a:latin typeface="Arial"/>
                <a:cs typeface="Arial"/>
              </a:rPr>
              <a:t>caso </a:t>
            </a:r>
            <a:r>
              <a:rPr sz="2800" spc="-20" dirty="0">
                <a:solidFill>
                  <a:srgbClr val="073D86"/>
                </a:solidFill>
                <a:latin typeface="Arial"/>
                <a:cs typeface="Arial"/>
              </a:rPr>
              <a:t>di </a:t>
            </a:r>
            <a:r>
              <a:rPr sz="2800" spc="-160" dirty="0">
                <a:solidFill>
                  <a:srgbClr val="073D86"/>
                </a:solidFill>
                <a:latin typeface="Arial"/>
                <a:cs typeface="Arial"/>
              </a:rPr>
              <a:t>assenza</a:t>
            </a:r>
            <a:r>
              <a:rPr sz="2800" spc="-345" dirty="0">
                <a:solidFill>
                  <a:srgbClr val="073D86"/>
                </a:solidFill>
                <a:latin typeface="Arial"/>
                <a:cs typeface="Arial"/>
              </a:rPr>
              <a:t> </a:t>
            </a:r>
            <a:r>
              <a:rPr sz="2800" spc="-110" dirty="0">
                <a:solidFill>
                  <a:srgbClr val="073D86"/>
                </a:solidFill>
                <a:latin typeface="Arial"/>
                <a:cs typeface="Arial"/>
              </a:rPr>
              <a:t>anche  </a:t>
            </a:r>
            <a:r>
              <a:rPr sz="2800" spc="-30" dirty="0">
                <a:solidFill>
                  <a:srgbClr val="073D86"/>
                </a:solidFill>
                <a:latin typeface="Arial"/>
                <a:cs typeface="Arial"/>
              </a:rPr>
              <a:t>in</a:t>
            </a:r>
            <a:r>
              <a:rPr sz="2800" spc="-170" dirty="0">
                <a:solidFill>
                  <a:srgbClr val="073D86"/>
                </a:solidFill>
                <a:latin typeface="Arial"/>
                <a:cs typeface="Arial"/>
              </a:rPr>
              <a:t> </a:t>
            </a:r>
            <a:r>
              <a:rPr sz="2800" spc="-65" dirty="0">
                <a:solidFill>
                  <a:srgbClr val="073D86"/>
                </a:solidFill>
                <a:latin typeface="Arial"/>
                <a:cs typeface="Arial"/>
              </a:rPr>
              <a:t>questa</a:t>
            </a:r>
            <a:r>
              <a:rPr sz="2800" spc="-160" dirty="0">
                <a:solidFill>
                  <a:srgbClr val="073D86"/>
                </a:solidFill>
                <a:latin typeface="Arial"/>
                <a:cs typeface="Arial"/>
              </a:rPr>
              <a:t> </a:t>
            </a:r>
            <a:r>
              <a:rPr sz="2800" spc="-45" dirty="0">
                <a:solidFill>
                  <a:srgbClr val="073D86"/>
                </a:solidFill>
                <a:latin typeface="Arial"/>
                <a:cs typeface="Arial"/>
              </a:rPr>
              <a:t>del</a:t>
            </a:r>
            <a:r>
              <a:rPr sz="2800" spc="-170" dirty="0">
                <a:solidFill>
                  <a:srgbClr val="073D86"/>
                </a:solidFill>
                <a:latin typeface="Arial"/>
                <a:cs typeface="Arial"/>
              </a:rPr>
              <a:t> </a:t>
            </a:r>
            <a:r>
              <a:rPr sz="2800" spc="-75" dirty="0">
                <a:solidFill>
                  <a:srgbClr val="073D86"/>
                </a:solidFill>
                <a:latin typeface="Arial"/>
                <a:cs typeface="Arial"/>
              </a:rPr>
              <a:t>medesimo</a:t>
            </a:r>
            <a:r>
              <a:rPr sz="2800" spc="-175" dirty="0">
                <a:solidFill>
                  <a:srgbClr val="073D86"/>
                </a:solidFill>
                <a:latin typeface="Arial"/>
                <a:cs typeface="Arial"/>
              </a:rPr>
              <a:t> </a:t>
            </a:r>
            <a:r>
              <a:rPr sz="2800" spc="-40" dirty="0">
                <a:solidFill>
                  <a:srgbClr val="073D86"/>
                </a:solidFill>
                <a:latin typeface="Arial"/>
                <a:cs typeface="Arial"/>
              </a:rPr>
              <a:t>indirizzo,</a:t>
            </a:r>
            <a:r>
              <a:rPr sz="2800" spc="-165" dirty="0">
                <a:solidFill>
                  <a:srgbClr val="073D86"/>
                </a:solidFill>
                <a:latin typeface="Arial"/>
                <a:cs typeface="Arial"/>
              </a:rPr>
              <a:t> </a:t>
            </a:r>
            <a:r>
              <a:rPr sz="2800" spc="-65" dirty="0">
                <a:solidFill>
                  <a:srgbClr val="073D86"/>
                </a:solidFill>
                <a:latin typeface="Arial"/>
                <a:cs typeface="Arial"/>
              </a:rPr>
              <a:t>nella</a:t>
            </a:r>
            <a:r>
              <a:rPr sz="2800" spc="-170" dirty="0">
                <a:solidFill>
                  <a:srgbClr val="073D86"/>
                </a:solidFill>
                <a:latin typeface="Arial"/>
                <a:cs typeface="Arial"/>
              </a:rPr>
              <a:t> </a:t>
            </a:r>
            <a:r>
              <a:rPr sz="2800" spc="-45" dirty="0">
                <a:solidFill>
                  <a:srgbClr val="073D86"/>
                </a:solidFill>
                <a:latin typeface="Arial"/>
                <a:cs typeface="Arial"/>
              </a:rPr>
              <a:t>regione.</a:t>
            </a:r>
            <a:endParaRPr sz="2800" dirty="0">
              <a:latin typeface="Arial"/>
              <a:cs typeface="Arial"/>
            </a:endParaRPr>
          </a:p>
        </p:txBody>
      </p:sp>
      <p:sp>
        <p:nvSpPr>
          <p:cNvPr id="4" name="Segnaposto numero diapositiva 3"/>
          <p:cNvSpPr>
            <a:spLocks noGrp="1"/>
          </p:cNvSpPr>
          <p:nvPr>
            <p:ph type="sldNum" sz="quarter" idx="7"/>
          </p:nvPr>
        </p:nvSpPr>
        <p:spPr/>
        <p:txBody>
          <a:bodyPr/>
          <a:lstStyle/>
          <a:p>
            <a:fld id="{B6F15528-21DE-4FAA-801E-634DDDAF4B2B}" type="slidenum">
              <a:rPr lang="it-IT" smtClean="0"/>
              <a:pPr/>
              <a:t>13</a:t>
            </a:fld>
            <a:endParaRPr lang="it-IT"/>
          </a:p>
        </p:txBody>
      </p:sp>
      <p:sp>
        <p:nvSpPr>
          <p:cNvPr id="5" name="Segnaposto piè di pagina 4"/>
          <p:cNvSpPr>
            <a:spLocks noGrp="1"/>
          </p:cNvSpPr>
          <p:nvPr>
            <p:ph type="ftr" sz="quarter" idx="5"/>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2286000"/>
            <a:ext cx="7858125" cy="4037329"/>
          </a:xfrm>
          <a:prstGeom prst="rect">
            <a:avLst/>
          </a:prstGeom>
        </p:spPr>
        <p:txBody>
          <a:bodyPr vert="horz" wrap="square" lIns="0" tIns="12065" rIns="0" bIns="0" rtlCol="0">
            <a:spAutoFit/>
          </a:bodyPr>
          <a:lstStyle/>
          <a:p>
            <a:pPr marL="287020" marR="6350" indent="-274320" algn="just">
              <a:lnSpc>
                <a:spcPct val="100000"/>
              </a:lnSpc>
              <a:spcBef>
                <a:spcPts val="95"/>
              </a:spcBef>
              <a:buClr>
                <a:srgbClr val="30B6FC"/>
              </a:buClr>
              <a:buChar char="-"/>
              <a:tabLst>
                <a:tab pos="287020" algn="l"/>
              </a:tabLst>
            </a:pPr>
            <a:r>
              <a:rPr sz="2800" spc="-204" dirty="0">
                <a:solidFill>
                  <a:srgbClr val="073D86"/>
                </a:solidFill>
                <a:latin typeface="Arial"/>
                <a:cs typeface="Arial"/>
              </a:rPr>
              <a:t>Da </a:t>
            </a:r>
            <a:r>
              <a:rPr sz="2800" spc="-225" dirty="0">
                <a:solidFill>
                  <a:srgbClr val="073D86"/>
                </a:solidFill>
                <a:latin typeface="Arial"/>
                <a:cs typeface="Arial"/>
              </a:rPr>
              <a:t>25 </a:t>
            </a:r>
            <a:r>
              <a:rPr sz="2800" spc="-10" dirty="0">
                <a:solidFill>
                  <a:srgbClr val="073D86"/>
                </a:solidFill>
                <a:latin typeface="Arial"/>
                <a:cs typeface="Arial"/>
              </a:rPr>
              <a:t>punti– </a:t>
            </a:r>
            <a:r>
              <a:rPr sz="2800" spc="-75" dirty="0">
                <a:solidFill>
                  <a:srgbClr val="073D86"/>
                </a:solidFill>
                <a:latin typeface="Arial"/>
                <a:cs typeface="Arial"/>
              </a:rPr>
              <a:t>legislazione </a:t>
            </a:r>
            <a:r>
              <a:rPr sz="2800" spc="-30" dirty="0">
                <a:solidFill>
                  <a:srgbClr val="073D86"/>
                </a:solidFill>
                <a:latin typeface="Arial"/>
                <a:cs typeface="Arial"/>
              </a:rPr>
              <a:t>previgente </a:t>
            </a:r>
            <a:r>
              <a:rPr sz="2800" spc="-229" dirty="0">
                <a:solidFill>
                  <a:srgbClr val="073D86"/>
                </a:solidFill>
                <a:latin typeface="Arial"/>
                <a:cs typeface="Arial"/>
              </a:rPr>
              <a:t>- </a:t>
            </a:r>
            <a:r>
              <a:rPr sz="2800" spc="-185" dirty="0">
                <a:solidFill>
                  <a:srgbClr val="073D86"/>
                </a:solidFill>
                <a:latin typeface="Arial"/>
                <a:cs typeface="Arial"/>
              </a:rPr>
              <a:t>a </a:t>
            </a:r>
            <a:r>
              <a:rPr sz="2800" spc="-50" dirty="0">
                <a:solidFill>
                  <a:srgbClr val="073D86"/>
                </a:solidFill>
                <a:latin typeface="Arial"/>
                <a:cs typeface="Arial"/>
              </a:rPr>
              <a:t>40 </a:t>
            </a:r>
            <a:r>
              <a:rPr sz="2800" spc="20" dirty="0">
                <a:solidFill>
                  <a:srgbClr val="073D86"/>
                </a:solidFill>
                <a:latin typeface="Arial"/>
                <a:cs typeface="Arial"/>
              </a:rPr>
              <a:t>punti  </a:t>
            </a:r>
            <a:r>
              <a:rPr sz="2800" spc="-270" dirty="0">
                <a:solidFill>
                  <a:srgbClr val="073D86"/>
                </a:solidFill>
                <a:latin typeface="Arial"/>
                <a:cs typeface="Arial"/>
              </a:rPr>
              <a:t>(12 </a:t>
            </a:r>
            <a:r>
              <a:rPr sz="2800" spc="-225" dirty="0">
                <a:solidFill>
                  <a:srgbClr val="073D86"/>
                </a:solidFill>
                <a:latin typeface="Arial"/>
                <a:cs typeface="Arial"/>
              </a:rPr>
              <a:t>+ </a:t>
            </a:r>
            <a:r>
              <a:rPr sz="2800" spc="-340" dirty="0">
                <a:solidFill>
                  <a:srgbClr val="073D86"/>
                </a:solidFill>
                <a:latin typeface="Arial"/>
                <a:cs typeface="Arial"/>
              </a:rPr>
              <a:t>13+</a:t>
            </a:r>
            <a:r>
              <a:rPr sz="2800" spc="-5" dirty="0">
                <a:solidFill>
                  <a:srgbClr val="073D86"/>
                </a:solidFill>
                <a:latin typeface="Arial"/>
                <a:cs typeface="Arial"/>
              </a:rPr>
              <a:t> </a:t>
            </a:r>
            <a:r>
              <a:rPr sz="2800" spc="-245" dirty="0">
                <a:solidFill>
                  <a:srgbClr val="073D86"/>
                </a:solidFill>
                <a:latin typeface="Arial"/>
                <a:cs typeface="Arial"/>
              </a:rPr>
              <a:t>15)</a:t>
            </a:r>
            <a:endParaRPr sz="2800" dirty="0">
              <a:latin typeface="Arial"/>
              <a:cs typeface="Arial"/>
            </a:endParaRPr>
          </a:p>
          <a:p>
            <a:pPr marL="287020" marR="5080" indent="-274320" algn="just">
              <a:lnSpc>
                <a:spcPct val="100000"/>
              </a:lnSpc>
              <a:spcBef>
                <a:spcPts val="675"/>
              </a:spcBef>
              <a:buClr>
                <a:srgbClr val="30B6FC"/>
              </a:buClr>
              <a:buChar char="-"/>
              <a:tabLst>
                <a:tab pos="287020" algn="l"/>
              </a:tabLst>
            </a:pPr>
            <a:r>
              <a:rPr sz="2800" spc="-15" dirty="0">
                <a:solidFill>
                  <a:srgbClr val="073D86"/>
                </a:solidFill>
                <a:latin typeface="Arial"/>
                <a:cs typeface="Arial"/>
              </a:rPr>
              <a:t>L’attribuzione </a:t>
            </a:r>
            <a:r>
              <a:rPr sz="2800" spc="-45" dirty="0">
                <a:solidFill>
                  <a:srgbClr val="073D86"/>
                </a:solidFill>
                <a:latin typeface="Arial"/>
                <a:cs typeface="Arial"/>
              </a:rPr>
              <a:t>del </a:t>
            </a:r>
            <a:r>
              <a:rPr sz="2800" dirty="0">
                <a:solidFill>
                  <a:srgbClr val="073D86"/>
                </a:solidFill>
                <a:latin typeface="Arial"/>
                <a:cs typeface="Arial"/>
              </a:rPr>
              <a:t>credito </a:t>
            </a:r>
            <a:r>
              <a:rPr sz="2800" spc="-204" dirty="0">
                <a:solidFill>
                  <a:srgbClr val="073D86"/>
                </a:solidFill>
                <a:latin typeface="Arial"/>
                <a:cs typeface="Arial"/>
              </a:rPr>
              <a:t>(TABELLA </a:t>
            </a:r>
            <a:r>
              <a:rPr sz="2800" spc="-145" dirty="0">
                <a:solidFill>
                  <a:srgbClr val="073D86"/>
                </a:solidFill>
                <a:latin typeface="Arial"/>
                <a:cs typeface="Arial"/>
              </a:rPr>
              <a:t>A </a:t>
            </a:r>
            <a:r>
              <a:rPr sz="2800" spc="-160" dirty="0">
                <a:solidFill>
                  <a:srgbClr val="073D86"/>
                </a:solidFill>
                <a:latin typeface="Arial"/>
                <a:cs typeface="Arial"/>
              </a:rPr>
              <a:t>– </a:t>
            </a:r>
            <a:r>
              <a:rPr sz="2800" spc="-110" dirty="0">
                <a:solidFill>
                  <a:srgbClr val="073D86"/>
                </a:solidFill>
                <a:latin typeface="Arial"/>
                <a:cs typeface="Arial"/>
              </a:rPr>
              <a:t>anche </a:t>
            </a:r>
            <a:r>
              <a:rPr sz="2800" spc="-25" dirty="0">
                <a:solidFill>
                  <a:srgbClr val="073D86"/>
                </a:solidFill>
                <a:latin typeface="Arial"/>
                <a:cs typeface="Arial"/>
              </a:rPr>
              <a:t>per  </a:t>
            </a:r>
            <a:r>
              <a:rPr sz="2800" spc="-15" dirty="0">
                <a:solidFill>
                  <a:srgbClr val="073D86"/>
                </a:solidFill>
                <a:latin typeface="Arial"/>
                <a:cs typeface="Arial"/>
              </a:rPr>
              <a:t>i </a:t>
            </a:r>
            <a:r>
              <a:rPr sz="2800" spc="-45" dirty="0">
                <a:solidFill>
                  <a:srgbClr val="073D86"/>
                </a:solidFill>
                <a:latin typeface="Arial"/>
                <a:cs typeface="Arial"/>
              </a:rPr>
              <a:t>candidati </a:t>
            </a:r>
            <a:r>
              <a:rPr sz="2800" spc="-125" dirty="0">
                <a:solidFill>
                  <a:srgbClr val="073D86"/>
                </a:solidFill>
                <a:latin typeface="Arial"/>
                <a:cs typeface="Arial"/>
              </a:rPr>
              <a:t>ammessi </a:t>
            </a:r>
            <a:r>
              <a:rPr sz="2800" spc="-185" dirty="0">
                <a:solidFill>
                  <a:srgbClr val="073D86"/>
                </a:solidFill>
                <a:latin typeface="Arial"/>
                <a:cs typeface="Arial"/>
              </a:rPr>
              <a:t>a </a:t>
            </a:r>
            <a:r>
              <a:rPr sz="2800" spc="-35" dirty="0">
                <a:solidFill>
                  <a:srgbClr val="073D86"/>
                </a:solidFill>
                <a:latin typeface="Arial"/>
                <a:cs typeface="Arial"/>
              </a:rPr>
              <a:t>seguito </a:t>
            </a:r>
            <a:r>
              <a:rPr sz="2800" spc="-20" dirty="0">
                <a:solidFill>
                  <a:srgbClr val="073D86"/>
                </a:solidFill>
                <a:latin typeface="Arial"/>
                <a:cs typeface="Arial"/>
              </a:rPr>
              <a:t>di </a:t>
            </a:r>
            <a:r>
              <a:rPr sz="2800" spc="-125" dirty="0">
                <a:solidFill>
                  <a:srgbClr val="073D86"/>
                </a:solidFill>
                <a:latin typeface="Arial"/>
                <a:cs typeface="Arial"/>
              </a:rPr>
              <a:t>esami </a:t>
            </a:r>
            <a:r>
              <a:rPr sz="2800" spc="-30" dirty="0">
                <a:solidFill>
                  <a:srgbClr val="073D86"/>
                </a:solidFill>
                <a:latin typeface="Arial"/>
                <a:cs typeface="Arial"/>
              </a:rPr>
              <a:t>preliminari  </a:t>
            </a:r>
            <a:r>
              <a:rPr sz="2800" spc="-70" dirty="0">
                <a:solidFill>
                  <a:srgbClr val="073D86"/>
                </a:solidFill>
                <a:latin typeface="Arial"/>
                <a:cs typeface="Arial"/>
              </a:rPr>
              <a:t>ed </a:t>
            </a:r>
            <a:r>
              <a:rPr sz="2800" spc="-120" dirty="0">
                <a:solidFill>
                  <a:srgbClr val="073D86"/>
                </a:solidFill>
                <a:latin typeface="Arial"/>
                <a:cs typeface="Arial"/>
              </a:rPr>
              <a:t>esami </a:t>
            </a:r>
            <a:r>
              <a:rPr sz="2800" spc="-20" dirty="0">
                <a:solidFill>
                  <a:srgbClr val="073D86"/>
                </a:solidFill>
                <a:latin typeface="Arial"/>
                <a:cs typeface="Arial"/>
              </a:rPr>
              <a:t>di</a:t>
            </a:r>
            <a:r>
              <a:rPr sz="2800" spc="-315" dirty="0">
                <a:solidFill>
                  <a:srgbClr val="073D86"/>
                </a:solidFill>
                <a:latin typeface="Arial"/>
                <a:cs typeface="Arial"/>
              </a:rPr>
              <a:t> </a:t>
            </a:r>
            <a:r>
              <a:rPr sz="2800" spc="-15" dirty="0">
                <a:solidFill>
                  <a:srgbClr val="073D86"/>
                </a:solidFill>
                <a:latin typeface="Arial"/>
                <a:cs typeface="Arial"/>
              </a:rPr>
              <a:t>idoneità)</a:t>
            </a:r>
            <a:endParaRPr sz="2800" dirty="0">
              <a:latin typeface="Arial"/>
              <a:cs typeface="Arial"/>
            </a:endParaRPr>
          </a:p>
          <a:p>
            <a:pPr marL="287020" marR="5080" indent="-274320" algn="just">
              <a:lnSpc>
                <a:spcPct val="100000"/>
              </a:lnSpc>
              <a:spcBef>
                <a:spcPts val="675"/>
              </a:spcBef>
              <a:buClr>
                <a:srgbClr val="30B6FC"/>
              </a:buClr>
              <a:buChar char="-"/>
              <a:tabLst>
                <a:tab pos="287020" algn="l"/>
              </a:tabLst>
            </a:pPr>
            <a:r>
              <a:rPr sz="2800" spc="-130" dirty="0">
                <a:solidFill>
                  <a:srgbClr val="073D86"/>
                </a:solidFill>
                <a:latin typeface="Arial"/>
                <a:cs typeface="Arial"/>
              </a:rPr>
              <a:t>Per </a:t>
            </a:r>
            <a:r>
              <a:rPr sz="2800" spc="-15" dirty="0">
                <a:solidFill>
                  <a:srgbClr val="073D86"/>
                </a:solidFill>
                <a:latin typeface="Arial"/>
                <a:cs typeface="Arial"/>
              </a:rPr>
              <a:t>i  </a:t>
            </a:r>
            <a:r>
              <a:rPr sz="2800" spc="-45" dirty="0">
                <a:solidFill>
                  <a:srgbClr val="073D86"/>
                </a:solidFill>
                <a:latin typeface="Arial"/>
                <a:cs typeface="Arial"/>
              </a:rPr>
              <a:t>candidati </a:t>
            </a:r>
            <a:r>
              <a:rPr sz="2800" spc="-105" dirty="0">
                <a:solidFill>
                  <a:srgbClr val="073D86"/>
                </a:solidFill>
                <a:latin typeface="Arial"/>
                <a:cs typeface="Arial"/>
              </a:rPr>
              <a:t>che </a:t>
            </a:r>
            <a:r>
              <a:rPr sz="2800" spc="-50" dirty="0">
                <a:solidFill>
                  <a:srgbClr val="073D86"/>
                </a:solidFill>
                <a:latin typeface="Arial"/>
                <a:cs typeface="Arial"/>
              </a:rPr>
              <a:t>sostengono </a:t>
            </a:r>
            <a:r>
              <a:rPr sz="2800" spc="-90" dirty="0">
                <a:solidFill>
                  <a:srgbClr val="073D86"/>
                </a:solidFill>
                <a:latin typeface="Arial"/>
                <a:cs typeface="Arial"/>
              </a:rPr>
              <a:t>l’esame</a:t>
            </a:r>
            <a:r>
              <a:rPr sz="2800" spc="595" dirty="0">
                <a:solidFill>
                  <a:srgbClr val="073D86"/>
                </a:solidFill>
                <a:latin typeface="Arial"/>
                <a:cs typeface="Arial"/>
              </a:rPr>
              <a:t> </a:t>
            </a:r>
            <a:r>
              <a:rPr sz="2800" spc="-50" dirty="0">
                <a:solidFill>
                  <a:srgbClr val="073D86"/>
                </a:solidFill>
                <a:latin typeface="Arial"/>
                <a:cs typeface="Arial"/>
              </a:rPr>
              <a:t>nel  </a:t>
            </a:r>
            <a:r>
              <a:rPr sz="2800" spc="-15" dirty="0">
                <a:solidFill>
                  <a:srgbClr val="073D86"/>
                </a:solidFill>
                <a:latin typeface="Arial"/>
                <a:cs typeface="Arial"/>
              </a:rPr>
              <a:t>periodo </a:t>
            </a:r>
            <a:r>
              <a:rPr sz="2800" spc="5" dirty="0">
                <a:solidFill>
                  <a:srgbClr val="073D86"/>
                </a:solidFill>
                <a:latin typeface="Arial"/>
                <a:cs typeface="Arial"/>
              </a:rPr>
              <a:t>transitorio </a:t>
            </a:r>
            <a:r>
              <a:rPr sz="2800" spc="-135" dirty="0">
                <a:solidFill>
                  <a:srgbClr val="073D86"/>
                </a:solidFill>
                <a:latin typeface="Arial"/>
                <a:cs typeface="Arial"/>
              </a:rPr>
              <a:t>(aa.ss. </a:t>
            </a:r>
            <a:r>
              <a:rPr sz="2800" spc="-204" dirty="0">
                <a:solidFill>
                  <a:srgbClr val="073D86"/>
                </a:solidFill>
                <a:latin typeface="Arial"/>
                <a:cs typeface="Arial"/>
              </a:rPr>
              <a:t>2018/2019 </a:t>
            </a:r>
            <a:r>
              <a:rPr sz="2800" spc="-125" dirty="0">
                <a:solidFill>
                  <a:srgbClr val="073D86"/>
                </a:solidFill>
                <a:latin typeface="Arial"/>
                <a:cs typeface="Arial"/>
              </a:rPr>
              <a:t>e </a:t>
            </a:r>
            <a:r>
              <a:rPr sz="2800" spc="-140" dirty="0">
                <a:solidFill>
                  <a:srgbClr val="073D86"/>
                </a:solidFill>
                <a:latin typeface="Arial"/>
                <a:cs typeface="Arial"/>
              </a:rPr>
              <a:t>2019/2020):  </a:t>
            </a:r>
            <a:r>
              <a:rPr sz="2800" spc="-35" dirty="0">
                <a:solidFill>
                  <a:srgbClr val="073D86"/>
                </a:solidFill>
                <a:latin typeface="Arial"/>
                <a:cs typeface="Arial"/>
              </a:rPr>
              <a:t>aggiornamento </a:t>
            </a:r>
            <a:r>
              <a:rPr sz="2800" spc="-45" dirty="0">
                <a:solidFill>
                  <a:srgbClr val="073D86"/>
                </a:solidFill>
                <a:latin typeface="Arial"/>
                <a:cs typeface="Arial"/>
              </a:rPr>
              <a:t>del </a:t>
            </a:r>
            <a:r>
              <a:rPr sz="2800" dirty="0">
                <a:solidFill>
                  <a:srgbClr val="073D86"/>
                </a:solidFill>
                <a:latin typeface="Arial"/>
                <a:cs typeface="Arial"/>
              </a:rPr>
              <a:t>credito </a:t>
            </a:r>
            <a:r>
              <a:rPr sz="2800" spc="45" dirty="0">
                <a:solidFill>
                  <a:srgbClr val="073D86"/>
                </a:solidFill>
                <a:latin typeface="Arial"/>
                <a:cs typeface="Arial"/>
              </a:rPr>
              <a:t>attribuito </a:t>
            </a:r>
            <a:r>
              <a:rPr sz="2800" spc="-30" dirty="0">
                <a:solidFill>
                  <a:srgbClr val="073D86"/>
                </a:solidFill>
                <a:latin typeface="Arial"/>
                <a:cs typeface="Arial"/>
              </a:rPr>
              <a:t>in </a:t>
            </a:r>
            <a:r>
              <a:rPr sz="2800" spc="-140" dirty="0">
                <a:solidFill>
                  <a:srgbClr val="073D86"/>
                </a:solidFill>
                <a:latin typeface="Arial"/>
                <a:cs typeface="Arial"/>
              </a:rPr>
              <a:t>base </a:t>
            </a:r>
            <a:r>
              <a:rPr sz="2800" spc="-85" dirty="0">
                <a:solidFill>
                  <a:srgbClr val="073D86"/>
                </a:solidFill>
                <a:latin typeface="Arial"/>
                <a:cs typeface="Arial"/>
              </a:rPr>
              <a:t>alla  </a:t>
            </a:r>
            <a:r>
              <a:rPr sz="2800" spc="-40" dirty="0">
                <a:solidFill>
                  <a:srgbClr val="073D86"/>
                </a:solidFill>
                <a:latin typeface="Arial"/>
                <a:cs typeface="Arial"/>
              </a:rPr>
              <a:t>tabella </a:t>
            </a:r>
            <a:r>
              <a:rPr sz="2800" spc="-20" dirty="0">
                <a:solidFill>
                  <a:srgbClr val="073D86"/>
                </a:solidFill>
                <a:latin typeface="Arial"/>
                <a:cs typeface="Arial"/>
              </a:rPr>
              <a:t>di</a:t>
            </a:r>
            <a:r>
              <a:rPr sz="2800" spc="-290" dirty="0">
                <a:solidFill>
                  <a:srgbClr val="073D86"/>
                </a:solidFill>
                <a:latin typeface="Arial"/>
                <a:cs typeface="Arial"/>
              </a:rPr>
              <a:t> </a:t>
            </a:r>
            <a:r>
              <a:rPr sz="2800" spc="-70" dirty="0">
                <a:solidFill>
                  <a:srgbClr val="073D86"/>
                </a:solidFill>
                <a:latin typeface="Arial"/>
                <a:cs typeface="Arial"/>
              </a:rPr>
              <a:t>conversione</a:t>
            </a:r>
            <a:endParaRPr sz="2800" dirty="0">
              <a:latin typeface="Arial"/>
              <a:cs typeface="Arial"/>
            </a:endParaRPr>
          </a:p>
        </p:txBody>
      </p:sp>
      <p:sp>
        <p:nvSpPr>
          <p:cNvPr id="3" name="object 3"/>
          <p:cNvSpPr txBox="1">
            <a:spLocks noGrp="1"/>
          </p:cNvSpPr>
          <p:nvPr>
            <p:ph type="title"/>
          </p:nvPr>
        </p:nvSpPr>
        <p:spPr>
          <a:xfrm>
            <a:off x="2312289" y="138176"/>
            <a:ext cx="4910455" cy="467995"/>
          </a:xfrm>
          <a:prstGeom prst="rect">
            <a:avLst/>
          </a:prstGeom>
        </p:spPr>
        <p:txBody>
          <a:bodyPr vert="horz" wrap="square" lIns="0" tIns="12700" rIns="0" bIns="0" rtlCol="0">
            <a:spAutoFit/>
          </a:bodyPr>
          <a:lstStyle/>
          <a:p>
            <a:pPr marL="12700">
              <a:lnSpc>
                <a:spcPct val="100000"/>
              </a:lnSpc>
              <a:spcBef>
                <a:spcPts val="100"/>
              </a:spcBef>
            </a:pPr>
            <a:r>
              <a:rPr sz="2900" spc="-90" dirty="0"/>
              <a:t>Il </a:t>
            </a:r>
            <a:r>
              <a:rPr sz="2900" spc="-170" dirty="0"/>
              <a:t>CREDITO </a:t>
            </a:r>
            <a:r>
              <a:rPr sz="2900" spc="-180" dirty="0"/>
              <a:t>SCOLASTICO </a:t>
            </a:r>
            <a:r>
              <a:rPr sz="2900" spc="-190" dirty="0"/>
              <a:t>(art.</a:t>
            </a:r>
            <a:r>
              <a:rPr sz="2900" spc="-509" dirty="0"/>
              <a:t> </a:t>
            </a:r>
            <a:r>
              <a:rPr sz="2900" spc="-204" dirty="0"/>
              <a:t>15)</a:t>
            </a:r>
            <a:endParaRPr sz="290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14</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0473" y="1783461"/>
            <a:ext cx="8074025" cy="2585720"/>
          </a:xfrm>
          <a:prstGeom prst="rect">
            <a:avLst/>
          </a:prstGeom>
        </p:spPr>
        <p:txBody>
          <a:bodyPr vert="horz" wrap="square" lIns="0" tIns="12065" rIns="0" bIns="0" rtlCol="0">
            <a:spAutoFit/>
          </a:bodyPr>
          <a:lstStyle/>
          <a:p>
            <a:pPr marL="12700" marR="5080" algn="just">
              <a:lnSpc>
                <a:spcPct val="100000"/>
              </a:lnSpc>
              <a:spcBef>
                <a:spcPts val="95"/>
              </a:spcBef>
            </a:pPr>
            <a:r>
              <a:rPr sz="2800" spc="-70" dirty="0">
                <a:solidFill>
                  <a:srgbClr val="073D86"/>
                </a:solidFill>
                <a:latin typeface="Arial"/>
                <a:cs typeface="Arial"/>
              </a:rPr>
              <a:t>Partecipano </a:t>
            </a:r>
            <a:r>
              <a:rPr sz="2800" spc="-90" dirty="0">
                <a:solidFill>
                  <a:srgbClr val="073D86"/>
                </a:solidFill>
                <a:latin typeface="Arial"/>
                <a:cs typeface="Arial"/>
              </a:rPr>
              <a:t>al </a:t>
            </a:r>
            <a:r>
              <a:rPr sz="2800" spc="-55" dirty="0">
                <a:solidFill>
                  <a:srgbClr val="073D86"/>
                </a:solidFill>
                <a:latin typeface="Arial"/>
                <a:cs typeface="Arial"/>
              </a:rPr>
              <a:t>consiglio </a:t>
            </a:r>
            <a:r>
              <a:rPr sz="2800" spc="-20" dirty="0">
                <a:solidFill>
                  <a:srgbClr val="073D86"/>
                </a:solidFill>
                <a:latin typeface="Arial"/>
                <a:cs typeface="Arial"/>
              </a:rPr>
              <a:t>di </a:t>
            </a:r>
            <a:r>
              <a:rPr sz="2800" spc="-150" dirty="0">
                <a:solidFill>
                  <a:srgbClr val="073D86"/>
                </a:solidFill>
                <a:latin typeface="Arial"/>
                <a:cs typeface="Arial"/>
              </a:rPr>
              <a:t>classe </a:t>
            </a:r>
            <a:r>
              <a:rPr sz="2800" b="1" spc="-10" dirty="0">
                <a:solidFill>
                  <a:srgbClr val="073D86"/>
                </a:solidFill>
                <a:latin typeface="Arial"/>
                <a:cs typeface="Arial"/>
              </a:rPr>
              <a:t>tutti </a:t>
            </a:r>
            <a:r>
              <a:rPr sz="2800" b="1" spc="-85" dirty="0">
                <a:solidFill>
                  <a:srgbClr val="073D86"/>
                </a:solidFill>
                <a:latin typeface="Arial"/>
                <a:cs typeface="Arial"/>
              </a:rPr>
              <a:t>i </a:t>
            </a:r>
            <a:r>
              <a:rPr sz="2800" b="1" spc="-140" dirty="0">
                <a:solidFill>
                  <a:srgbClr val="073D86"/>
                </a:solidFill>
                <a:latin typeface="Arial"/>
                <a:cs typeface="Arial"/>
              </a:rPr>
              <a:t>docenti </a:t>
            </a:r>
            <a:r>
              <a:rPr sz="2800" b="1" spc="-204" dirty="0">
                <a:solidFill>
                  <a:srgbClr val="073D86"/>
                </a:solidFill>
                <a:latin typeface="Arial"/>
                <a:cs typeface="Arial"/>
              </a:rPr>
              <a:t>che  </a:t>
            </a:r>
            <a:r>
              <a:rPr sz="2800" b="1" spc="-185" dirty="0">
                <a:solidFill>
                  <a:srgbClr val="073D86"/>
                </a:solidFill>
                <a:latin typeface="Arial"/>
                <a:cs typeface="Arial"/>
              </a:rPr>
              <a:t>svolgono </a:t>
            </a:r>
            <a:r>
              <a:rPr sz="2800" b="1" spc="-65" dirty="0">
                <a:solidFill>
                  <a:srgbClr val="073D86"/>
                </a:solidFill>
                <a:latin typeface="Arial"/>
                <a:cs typeface="Arial"/>
              </a:rPr>
              <a:t>attività  </a:t>
            </a:r>
            <a:r>
              <a:rPr sz="2800" b="1" spc="-130" dirty="0">
                <a:solidFill>
                  <a:srgbClr val="073D86"/>
                </a:solidFill>
                <a:latin typeface="Arial"/>
                <a:cs typeface="Arial"/>
              </a:rPr>
              <a:t>e </a:t>
            </a:r>
            <a:r>
              <a:rPr sz="2800" b="1" spc="-150" dirty="0">
                <a:solidFill>
                  <a:srgbClr val="073D86"/>
                </a:solidFill>
                <a:latin typeface="Arial"/>
                <a:cs typeface="Arial"/>
              </a:rPr>
              <a:t>insegnamenti </a:t>
            </a:r>
            <a:r>
              <a:rPr sz="2800" b="1" spc="-100" dirty="0">
                <a:solidFill>
                  <a:srgbClr val="073D86"/>
                </a:solidFill>
                <a:latin typeface="Arial"/>
                <a:cs typeface="Arial"/>
              </a:rPr>
              <a:t>per </a:t>
            </a:r>
            <a:r>
              <a:rPr sz="2800" b="1" spc="-5" dirty="0">
                <a:solidFill>
                  <a:srgbClr val="073D86"/>
                </a:solidFill>
                <a:latin typeface="Arial"/>
                <a:cs typeface="Arial"/>
              </a:rPr>
              <a:t>tutti </a:t>
            </a:r>
            <a:r>
              <a:rPr sz="2800" b="1" spc="-105" dirty="0">
                <a:solidFill>
                  <a:srgbClr val="073D86"/>
                </a:solidFill>
                <a:latin typeface="Arial"/>
                <a:cs typeface="Arial"/>
              </a:rPr>
              <a:t>gli  </a:t>
            </a:r>
            <a:r>
              <a:rPr sz="2800" b="1" spc="-125" dirty="0">
                <a:solidFill>
                  <a:srgbClr val="073D86"/>
                </a:solidFill>
                <a:latin typeface="Arial"/>
                <a:cs typeface="Arial"/>
              </a:rPr>
              <a:t>studenti </a:t>
            </a:r>
            <a:r>
              <a:rPr sz="2800" b="1" spc="-150" dirty="0">
                <a:solidFill>
                  <a:srgbClr val="073D86"/>
                </a:solidFill>
                <a:latin typeface="Arial"/>
                <a:cs typeface="Arial"/>
              </a:rPr>
              <a:t>o </a:t>
            </a:r>
            <a:r>
              <a:rPr sz="2800" b="1" spc="-95" dirty="0">
                <a:solidFill>
                  <a:srgbClr val="073D86"/>
                </a:solidFill>
                <a:latin typeface="Arial"/>
                <a:cs typeface="Arial"/>
              </a:rPr>
              <a:t>per </a:t>
            </a:r>
            <a:r>
              <a:rPr sz="2800" b="1" spc="-130" dirty="0">
                <a:solidFill>
                  <a:srgbClr val="073D86"/>
                </a:solidFill>
                <a:latin typeface="Arial"/>
                <a:cs typeface="Arial"/>
              </a:rPr>
              <a:t>gruppi </a:t>
            </a:r>
            <a:r>
              <a:rPr sz="2800" b="1" spc="-125" dirty="0">
                <a:solidFill>
                  <a:srgbClr val="073D86"/>
                </a:solidFill>
                <a:latin typeface="Arial"/>
                <a:cs typeface="Arial"/>
              </a:rPr>
              <a:t>degli </a:t>
            </a:r>
            <a:r>
              <a:rPr sz="2800" b="1" spc="-195" dirty="0">
                <a:solidFill>
                  <a:srgbClr val="073D86"/>
                </a:solidFill>
                <a:latin typeface="Arial"/>
                <a:cs typeface="Arial"/>
              </a:rPr>
              <a:t>stessi</a:t>
            </a:r>
            <a:r>
              <a:rPr sz="2800" spc="-195" dirty="0">
                <a:solidFill>
                  <a:srgbClr val="073D86"/>
                </a:solidFill>
                <a:latin typeface="Arial"/>
                <a:cs typeface="Arial"/>
              </a:rPr>
              <a:t>, </a:t>
            </a:r>
            <a:r>
              <a:rPr sz="2800" spc="-65" dirty="0">
                <a:solidFill>
                  <a:srgbClr val="073D86"/>
                </a:solidFill>
                <a:latin typeface="Arial"/>
                <a:cs typeface="Arial"/>
              </a:rPr>
              <a:t>compresi </a:t>
            </a:r>
            <a:r>
              <a:rPr sz="2800" spc="-15" dirty="0">
                <a:solidFill>
                  <a:srgbClr val="073D86"/>
                </a:solidFill>
                <a:latin typeface="Arial"/>
                <a:cs typeface="Arial"/>
              </a:rPr>
              <a:t>gli  </a:t>
            </a:r>
            <a:r>
              <a:rPr sz="2800" spc="-55" dirty="0">
                <a:solidFill>
                  <a:srgbClr val="073D86"/>
                </a:solidFill>
                <a:latin typeface="Arial"/>
                <a:cs typeface="Arial"/>
              </a:rPr>
              <a:t>insegnanti </a:t>
            </a:r>
            <a:r>
              <a:rPr sz="2800" spc="-20" dirty="0">
                <a:solidFill>
                  <a:srgbClr val="073D86"/>
                </a:solidFill>
                <a:latin typeface="Arial"/>
                <a:cs typeface="Arial"/>
              </a:rPr>
              <a:t>di </a:t>
            </a:r>
            <a:r>
              <a:rPr sz="2800" spc="-35" dirty="0">
                <a:solidFill>
                  <a:srgbClr val="073D86"/>
                </a:solidFill>
                <a:latin typeface="Arial"/>
                <a:cs typeface="Arial"/>
              </a:rPr>
              <a:t>religione </a:t>
            </a:r>
            <a:r>
              <a:rPr sz="2800" spc="-25" dirty="0">
                <a:solidFill>
                  <a:srgbClr val="073D86"/>
                </a:solidFill>
                <a:latin typeface="Arial"/>
                <a:cs typeface="Arial"/>
              </a:rPr>
              <a:t>cattolica </a:t>
            </a:r>
            <a:r>
              <a:rPr sz="2800" spc="-125" dirty="0">
                <a:solidFill>
                  <a:srgbClr val="073D86"/>
                </a:solidFill>
                <a:latin typeface="Arial"/>
                <a:cs typeface="Arial"/>
              </a:rPr>
              <a:t>e </a:t>
            </a:r>
            <a:r>
              <a:rPr sz="2800" spc="-20" dirty="0">
                <a:solidFill>
                  <a:srgbClr val="073D86"/>
                </a:solidFill>
                <a:latin typeface="Arial"/>
                <a:cs typeface="Arial"/>
              </a:rPr>
              <a:t>per </a:t>
            </a:r>
            <a:r>
              <a:rPr sz="2800" spc="-55" dirty="0">
                <a:solidFill>
                  <a:srgbClr val="073D86"/>
                </a:solidFill>
                <a:latin typeface="Arial"/>
                <a:cs typeface="Arial"/>
              </a:rPr>
              <a:t>le </a:t>
            </a:r>
            <a:r>
              <a:rPr sz="2800" spc="25" dirty="0">
                <a:solidFill>
                  <a:srgbClr val="073D86"/>
                </a:solidFill>
                <a:latin typeface="Arial"/>
                <a:cs typeface="Arial"/>
              </a:rPr>
              <a:t>attività  </a:t>
            </a:r>
            <a:r>
              <a:rPr sz="2800" spc="-20" dirty="0">
                <a:solidFill>
                  <a:srgbClr val="073D86"/>
                </a:solidFill>
                <a:latin typeface="Arial"/>
                <a:cs typeface="Arial"/>
              </a:rPr>
              <a:t>alternative </a:t>
            </a:r>
            <a:r>
              <a:rPr sz="2800" spc="-90" dirty="0">
                <a:solidFill>
                  <a:srgbClr val="073D86"/>
                </a:solidFill>
                <a:latin typeface="Arial"/>
                <a:cs typeface="Arial"/>
              </a:rPr>
              <a:t>alla </a:t>
            </a:r>
            <a:r>
              <a:rPr sz="2800" spc="-45" dirty="0">
                <a:solidFill>
                  <a:srgbClr val="073D86"/>
                </a:solidFill>
                <a:latin typeface="Arial"/>
                <a:cs typeface="Arial"/>
              </a:rPr>
              <a:t>regione </a:t>
            </a:r>
            <a:r>
              <a:rPr sz="2800" spc="-30" dirty="0">
                <a:solidFill>
                  <a:srgbClr val="073D86"/>
                </a:solidFill>
                <a:latin typeface="Arial"/>
                <a:cs typeface="Arial"/>
              </a:rPr>
              <a:t>cattolica, </a:t>
            </a:r>
            <a:r>
              <a:rPr sz="2800" spc="-10" dirty="0">
                <a:solidFill>
                  <a:srgbClr val="073D86"/>
                </a:solidFill>
                <a:latin typeface="Arial"/>
                <a:cs typeface="Arial"/>
              </a:rPr>
              <a:t>limitatamente </a:t>
            </a:r>
            <a:r>
              <a:rPr sz="2800" spc="-60" dirty="0">
                <a:solidFill>
                  <a:srgbClr val="073D86"/>
                </a:solidFill>
                <a:latin typeface="Arial"/>
                <a:cs typeface="Arial"/>
              </a:rPr>
              <a:t>agli  </a:t>
            </a:r>
            <a:r>
              <a:rPr sz="2800" spc="-5" dirty="0">
                <a:solidFill>
                  <a:srgbClr val="073D86"/>
                </a:solidFill>
                <a:latin typeface="Arial"/>
                <a:cs typeface="Arial"/>
              </a:rPr>
              <a:t>studenti</a:t>
            </a:r>
            <a:r>
              <a:rPr sz="2800" spc="-170" dirty="0">
                <a:solidFill>
                  <a:srgbClr val="073D86"/>
                </a:solidFill>
                <a:latin typeface="Arial"/>
                <a:cs typeface="Arial"/>
              </a:rPr>
              <a:t> </a:t>
            </a:r>
            <a:r>
              <a:rPr sz="2800" spc="-105" dirty="0">
                <a:solidFill>
                  <a:srgbClr val="073D86"/>
                </a:solidFill>
                <a:latin typeface="Arial"/>
                <a:cs typeface="Arial"/>
              </a:rPr>
              <a:t>che</a:t>
            </a:r>
            <a:r>
              <a:rPr sz="2800" spc="-165" dirty="0">
                <a:solidFill>
                  <a:srgbClr val="073D86"/>
                </a:solidFill>
                <a:latin typeface="Arial"/>
                <a:cs typeface="Arial"/>
              </a:rPr>
              <a:t> </a:t>
            </a:r>
            <a:r>
              <a:rPr sz="2800" spc="-125" dirty="0">
                <a:solidFill>
                  <a:srgbClr val="073D86"/>
                </a:solidFill>
                <a:latin typeface="Arial"/>
                <a:cs typeface="Arial"/>
              </a:rPr>
              <a:t>si</a:t>
            </a:r>
            <a:r>
              <a:rPr sz="2800" spc="-165" dirty="0">
                <a:solidFill>
                  <a:srgbClr val="073D86"/>
                </a:solidFill>
                <a:latin typeface="Arial"/>
                <a:cs typeface="Arial"/>
              </a:rPr>
              <a:t> </a:t>
            </a:r>
            <a:r>
              <a:rPr sz="2800" spc="-65" dirty="0">
                <a:solidFill>
                  <a:srgbClr val="073D86"/>
                </a:solidFill>
                <a:latin typeface="Arial"/>
                <a:cs typeface="Arial"/>
              </a:rPr>
              <a:t>avvalgono</a:t>
            </a:r>
            <a:r>
              <a:rPr sz="2800" spc="-130" dirty="0">
                <a:solidFill>
                  <a:srgbClr val="073D86"/>
                </a:solidFill>
                <a:latin typeface="Arial"/>
                <a:cs typeface="Arial"/>
              </a:rPr>
              <a:t> </a:t>
            </a:r>
            <a:r>
              <a:rPr sz="2800" spc="-20" dirty="0">
                <a:solidFill>
                  <a:srgbClr val="073D86"/>
                </a:solidFill>
                <a:latin typeface="Arial"/>
                <a:cs typeface="Arial"/>
              </a:rPr>
              <a:t>di</a:t>
            </a:r>
            <a:r>
              <a:rPr sz="2800" spc="-165" dirty="0">
                <a:solidFill>
                  <a:srgbClr val="073D86"/>
                </a:solidFill>
                <a:latin typeface="Arial"/>
                <a:cs typeface="Arial"/>
              </a:rPr>
              <a:t> </a:t>
            </a:r>
            <a:r>
              <a:rPr sz="2800" spc="-35" dirty="0">
                <a:solidFill>
                  <a:srgbClr val="073D86"/>
                </a:solidFill>
                <a:latin typeface="Arial"/>
                <a:cs typeface="Arial"/>
              </a:rPr>
              <a:t>questi</a:t>
            </a:r>
            <a:r>
              <a:rPr sz="2800" spc="-165" dirty="0">
                <a:solidFill>
                  <a:srgbClr val="073D86"/>
                </a:solidFill>
                <a:latin typeface="Arial"/>
                <a:cs typeface="Arial"/>
              </a:rPr>
              <a:t> </a:t>
            </a:r>
            <a:r>
              <a:rPr sz="2800" spc="-60" dirty="0">
                <a:solidFill>
                  <a:srgbClr val="073D86"/>
                </a:solidFill>
                <a:latin typeface="Arial"/>
                <a:cs typeface="Arial"/>
              </a:rPr>
              <a:t>insegnamenti.</a:t>
            </a:r>
            <a:endParaRPr sz="2800">
              <a:latin typeface="Arial"/>
              <a:cs typeface="Arial"/>
            </a:endParaRPr>
          </a:p>
        </p:txBody>
      </p:sp>
      <p:sp>
        <p:nvSpPr>
          <p:cNvPr id="3" name="object 3"/>
          <p:cNvSpPr txBox="1">
            <a:spLocks noGrp="1"/>
          </p:cNvSpPr>
          <p:nvPr>
            <p:ph type="title"/>
          </p:nvPr>
        </p:nvSpPr>
        <p:spPr>
          <a:xfrm>
            <a:off x="838200" y="110336"/>
            <a:ext cx="8001000" cy="998350"/>
          </a:xfrm>
          <a:prstGeom prst="rect">
            <a:avLst/>
          </a:prstGeom>
        </p:spPr>
        <p:txBody>
          <a:bodyPr vert="horz" wrap="square" lIns="0" tIns="13335" rIns="0" bIns="0" rtlCol="0">
            <a:spAutoFit/>
          </a:bodyPr>
          <a:lstStyle/>
          <a:p>
            <a:pPr marL="12700">
              <a:lnSpc>
                <a:spcPct val="100000"/>
              </a:lnSpc>
              <a:spcBef>
                <a:spcPts val="105"/>
              </a:spcBef>
            </a:pPr>
            <a:r>
              <a:rPr sz="3200" spc="-175" dirty="0"/>
              <a:t>ATTRIBUZIONE </a:t>
            </a:r>
            <a:r>
              <a:rPr sz="3200" spc="-240" dirty="0"/>
              <a:t>DEL </a:t>
            </a:r>
            <a:r>
              <a:rPr sz="3200" spc="-190" dirty="0"/>
              <a:t>CREDITO</a:t>
            </a:r>
            <a:r>
              <a:rPr sz="3200" spc="-405" dirty="0"/>
              <a:t> </a:t>
            </a:r>
            <a:r>
              <a:rPr sz="3200" spc="-200" dirty="0"/>
              <a:t>SCOLASTICO</a:t>
            </a:r>
            <a:endParaRPr sz="32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15</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6867" y="1923999"/>
            <a:ext cx="8072120" cy="2465705"/>
          </a:xfrm>
          <a:prstGeom prst="rect">
            <a:avLst/>
          </a:prstGeom>
        </p:spPr>
        <p:txBody>
          <a:bodyPr vert="horz" wrap="square" lIns="0" tIns="13335" rIns="0" bIns="0" rtlCol="0">
            <a:spAutoFit/>
          </a:bodyPr>
          <a:lstStyle/>
          <a:p>
            <a:pPr marL="12700" marR="5080" algn="just">
              <a:lnSpc>
                <a:spcPct val="100000"/>
              </a:lnSpc>
              <a:spcBef>
                <a:spcPts val="105"/>
              </a:spcBef>
            </a:pPr>
            <a:r>
              <a:rPr sz="3200" spc="-145" dirty="0">
                <a:solidFill>
                  <a:srgbClr val="073D86"/>
                </a:solidFill>
                <a:latin typeface="Arial"/>
                <a:cs typeface="Arial"/>
              </a:rPr>
              <a:t>Per </a:t>
            </a:r>
            <a:r>
              <a:rPr sz="3200" spc="-15" dirty="0">
                <a:solidFill>
                  <a:srgbClr val="073D86"/>
                </a:solidFill>
                <a:latin typeface="Arial"/>
                <a:cs typeface="Arial"/>
              </a:rPr>
              <a:t>i </a:t>
            </a:r>
            <a:r>
              <a:rPr sz="3200" b="1" spc="-160" dirty="0">
                <a:solidFill>
                  <a:srgbClr val="073D86"/>
                </a:solidFill>
                <a:latin typeface="Arial"/>
                <a:cs typeface="Arial"/>
              </a:rPr>
              <a:t>candidati </a:t>
            </a:r>
            <a:r>
              <a:rPr sz="3200" b="1" spc="-135" dirty="0">
                <a:solidFill>
                  <a:srgbClr val="073D86"/>
                </a:solidFill>
                <a:latin typeface="Arial"/>
                <a:cs typeface="Arial"/>
              </a:rPr>
              <a:t>esterni </a:t>
            </a:r>
            <a:r>
              <a:rPr sz="3200" spc="5" dirty="0">
                <a:solidFill>
                  <a:srgbClr val="073D86"/>
                </a:solidFill>
                <a:latin typeface="Arial"/>
                <a:cs typeface="Arial"/>
              </a:rPr>
              <a:t>il </a:t>
            </a:r>
            <a:r>
              <a:rPr sz="3200" dirty="0">
                <a:solidFill>
                  <a:srgbClr val="073D86"/>
                </a:solidFill>
                <a:latin typeface="Arial"/>
                <a:cs typeface="Arial"/>
              </a:rPr>
              <a:t>credito </a:t>
            </a:r>
            <a:r>
              <a:rPr sz="3200" spc="-75" dirty="0">
                <a:solidFill>
                  <a:srgbClr val="073D86"/>
                </a:solidFill>
                <a:latin typeface="Arial"/>
                <a:cs typeface="Arial"/>
              </a:rPr>
              <a:t>scolastico </a:t>
            </a:r>
            <a:r>
              <a:rPr sz="3200" spc="-135" dirty="0">
                <a:solidFill>
                  <a:srgbClr val="073D86"/>
                </a:solidFill>
                <a:latin typeface="Arial"/>
                <a:cs typeface="Arial"/>
              </a:rPr>
              <a:t>è  </a:t>
            </a:r>
            <a:r>
              <a:rPr sz="3200" spc="55" dirty="0">
                <a:solidFill>
                  <a:srgbClr val="073D86"/>
                </a:solidFill>
                <a:latin typeface="Arial"/>
                <a:cs typeface="Arial"/>
              </a:rPr>
              <a:t>attribuito </a:t>
            </a:r>
            <a:r>
              <a:rPr sz="3200" spc="-75" dirty="0">
                <a:solidFill>
                  <a:srgbClr val="073D86"/>
                </a:solidFill>
                <a:latin typeface="Arial"/>
                <a:cs typeface="Arial"/>
              </a:rPr>
              <a:t>dal </a:t>
            </a:r>
            <a:r>
              <a:rPr sz="3200" spc="-55" dirty="0">
                <a:solidFill>
                  <a:srgbClr val="073D86"/>
                </a:solidFill>
                <a:latin typeface="Arial"/>
                <a:cs typeface="Arial"/>
              </a:rPr>
              <a:t>consiglio </a:t>
            </a:r>
            <a:r>
              <a:rPr sz="3200" spc="-15" dirty="0">
                <a:solidFill>
                  <a:srgbClr val="073D86"/>
                </a:solidFill>
                <a:latin typeface="Arial"/>
                <a:cs typeface="Arial"/>
              </a:rPr>
              <a:t>di </a:t>
            </a:r>
            <a:r>
              <a:rPr sz="3200" spc="-165" dirty="0">
                <a:solidFill>
                  <a:srgbClr val="073D86"/>
                </a:solidFill>
                <a:latin typeface="Arial"/>
                <a:cs typeface="Arial"/>
              </a:rPr>
              <a:t>classe</a:t>
            </a:r>
            <a:r>
              <a:rPr sz="3200" spc="555" dirty="0">
                <a:solidFill>
                  <a:srgbClr val="073D86"/>
                </a:solidFill>
                <a:latin typeface="Arial"/>
                <a:cs typeface="Arial"/>
              </a:rPr>
              <a:t> </a:t>
            </a:r>
            <a:r>
              <a:rPr sz="3200" spc="-50" dirty="0">
                <a:solidFill>
                  <a:srgbClr val="073D86"/>
                </a:solidFill>
                <a:latin typeface="Arial"/>
                <a:cs typeface="Arial"/>
              </a:rPr>
              <a:t>davanti </a:t>
            </a:r>
            <a:r>
              <a:rPr sz="3200" spc="-100" dirty="0">
                <a:solidFill>
                  <a:srgbClr val="073D86"/>
                </a:solidFill>
                <a:latin typeface="Arial"/>
                <a:cs typeface="Arial"/>
              </a:rPr>
              <a:t>al  </a:t>
            </a:r>
            <a:r>
              <a:rPr sz="3200" spc="-85" dirty="0">
                <a:solidFill>
                  <a:srgbClr val="073D86"/>
                </a:solidFill>
                <a:latin typeface="Arial"/>
                <a:cs typeface="Arial"/>
              </a:rPr>
              <a:t>quale </a:t>
            </a:r>
            <a:r>
              <a:rPr sz="3200" spc="-55" dirty="0">
                <a:solidFill>
                  <a:srgbClr val="073D86"/>
                </a:solidFill>
                <a:latin typeface="Arial"/>
                <a:cs typeface="Arial"/>
              </a:rPr>
              <a:t>sostengono </a:t>
            </a:r>
            <a:r>
              <a:rPr sz="3200" spc="-95" dirty="0">
                <a:solidFill>
                  <a:srgbClr val="073D86"/>
                </a:solidFill>
                <a:latin typeface="Arial"/>
                <a:cs typeface="Arial"/>
              </a:rPr>
              <a:t>l’esame </a:t>
            </a:r>
            <a:r>
              <a:rPr sz="3200" spc="-45" dirty="0">
                <a:solidFill>
                  <a:srgbClr val="073D86"/>
                </a:solidFill>
                <a:latin typeface="Arial"/>
                <a:cs typeface="Arial"/>
              </a:rPr>
              <a:t>preliminare, </a:t>
            </a:r>
            <a:r>
              <a:rPr sz="3200" spc="-100" dirty="0">
                <a:solidFill>
                  <a:srgbClr val="073D86"/>
                </a:solidFill>
                <a:latin typeface="Arial"/>
                <a:cs typeface="Arial"/>
              </a:rPr>
              <a:t>sulla  </a:t>
            </a:r>
            <a:r>
              <a:rPr sz="3200" spc="-150" dirty="0">
                <a:solidFill>
                  <a:srgbClr val="073D86"/>
                </a:solidFill>
                <a:latin typeface="Arial"/>
                <a:cs typeface="Arial"/>
              </a:rPr>
              <a:t>base </a:t>
            </a:r>
            <a:r>
              <a:rPr sz="3200" spc="-70" dirty="0">
                <a:solidFill>
                  <a:srgbClr val="073D86"/>
                </a:solidFill>
                <a:latin typeface="Arial"/>
                <a:cs typeface="Arial"/>
              </a:rPr>
              <a:t>della </a:t>
            </a:r>
            <a:r>
              <a:rPr sz="3200" spc="-55" dirty="0">
                <a:solidFill>
                  <a:srgbClr val="073D86"/>
                </a:solidFill>
                <a:latin typeface="Arial"/>
                <a:cs typeface="Arial"/>
              </a:rPr>
              <a:t>documentazione </a:t>
            </a:r>
            <a:r>
              <a:rPr sz="3200" spc="-50" dirty="0">
                <a:solidFill>
                  <a:srgbClr val="073D86"/>
                </a:solidFill>
                <a:latin typeface="Arial"/>
                <a:cs typeface="Arial"/>
              </a:rPr>
              <a:t>del </a:t>
            </a:r>
            <a:r>
              <a:rPr sz="3200" spc="-40" dirty="0">
                <a:solidFill>
                  <a:srgbClr val="073D86"/>
                </a:solidFill>
                <a:latin typeface="Arial"/>
                <a:cs typeface="Arial"/>
              </a:rPr>
              <a:t>curriculum  </a:t>
            </a:r>
            <a:r>
              <a:rPr sz="3200" spc="-75" dirty="0">
                <a:solidFill>
                  <a:srgbClr val="073D86"/>
                </a:solidFill>
                <a:latin typeface="Arial"/>
                <a:cs typeface="Arial"/>
              </a:rPr>
              <a:t>scolastico</a:t>
            </a:r>
            <a:r>
              <a:rPr sz="3200" spc="-190" dirty="0">
                <a:solidFill>
                  <a:srgbClr val="073D86"/>
                </a:solidFill>
                <a:latin typeface="Arial"/>
                <a:cs typeface="Arial"/>
              </a:rPr>
              <a:t> </a:t>
            </a:r>
            <a:r>
              <a:rPr sz="3200" spc="-140" dirty="0">
                <a:solidFill>
                  <a:srgbClr val="073D86"/>
                </a:solidFill>
                <a:latin typeface="Arial"/>
                <a:cs typeface="Arial"/>
              </a:rPr>
              <a:t>e</a:t>
            </a:r>
            <a:r>
              <a:rPr sz="3200" spc="-195" dirty="0">
                <a:solidFill>
                  <a:srgbClr val="073D86"/>
                </a:solidFill>
                <a:latin typeface="Arial"/>
                <a:cs typeface="Arial"/>
              </a:rPr>
              <a:t> </a:t>
            </a:r>
            <a:r>
              <a:rPr sz="3200" spc="-60" dirty="0">
                <a:solidFill>
                  <a:srgbClr val="073D86"/>
                </a:solidFill>
                <a:latin typeface="Arial"/>
                <a:cs typeface="Arial"/>
              </a:rPr>
              <a:t>dei</a:t>
            </a:r>
            <a:r>
              <a:rPr sz="3200" spc="-200" dirty="0">
                <a:solidFill>
                  <a:srgbClr val="073D86"/>
                </a:solidFill>
                <a:latin typeface="Arial"/>
                <a:cs typeface="Arial"/>
              </a:rPr>
              <a:t> </a:t>
            </a:r>
            <a:r>
              <a:rPr sz="3200" spc="5" dirty="0">
                <a:solidFill>
                  <a:srgbClr val="073D86"/>
                </a:solidFill>
                <a:latin typeface="Arial"/>
                <a:cs typeface="Arial"/>
              </a:rPr>
              <a:t>risultati</a:t>
            </a:r>
            <a:r>
              <a:rPr sz="3200" spc="-200" dirty="0">
                <a:solidFill>
                  <a:srgbClr val="073D86"/>
                </a:solidFill>
                <a:latin typeface="Arial"/>
                <a:cs typeface="Arial"/>
              </a:rPr>
              <a:t> </a:t>
            </a:r>
            <a:r>
              <a:rPr sz="3200" spc="-55" dirty="0">
                <a:solidFill>
                  <a:srgbClr val="073D86"/>
                </a:solidFill>
                <a:latin typeface="Arial"/>
                <a:cs typeface="Arial"/>
              </a:rPr>
              <a:t>delle</a:t>
            </a:r>
            <a:r>
              <a:rPr sz="3200" spc="-200" dirty="0">
                <a:solidFill>
                  <a:srgbClr val="073D86"/>
                </a:solidFill>
                <a:latin typeface="Arial"/>
                <a:cs typeface="Arial"/>
              </a:rPr>
              <a:t> </a:t>
            </a:r>
            <a:r>
              <a:rPr sz="3200" spc="-25" dirty="0">
                <a:solidFill>
                  <a:srgbClr val="073D86"/>
                </a:solidFill>
                <a:latin typeface="Arial"/>
                <a:cs typeface="Arial"/>
              </a:rPr>
              <a:t>prove</a:t>
            </a:r>
            <a:r>
              <a:rPr sz="3200" spc="-215" dirty="0">
                <a:solidFill>
                  <a:srgbClr val="073D86"/>
                </a:solidFill>
                <a:latin typeface="Arial"/>
                <a:cs typeface="Arial"/>
              </a:rPr>
              <a:t> </a:t>
            </a:r>
            <a:r>
              <a:rPr sz="3200" spc="-35" dirty="0">
                <a:solidFill>
                  <a:srgbClr val="073D86"/>
                </a:solidFill>
                <a:latin typeface="Arial"/>
                <a:cs typeface="Arial"/>
              </a:rPr>
              <a:t>preliminari.</a:t>
            </a:r>
            <a:endParaRPr sz="3200">
              <a:latin typeface="Arial"/>
              <a:cs typeface="Arial"/>
            </a:endParaRPr>
          </a:p>
        </p:txBody>
      </p:sp>
      <p:sp>
        <p:nvSpPr>
          <p:cNvPr id="3" name="object 3"/>
          <p:cNvSpPr txBox="1">
            <a:spLocks noGrp="1"/>
          </p:cNvSpPr>
          <p:nvPr>
            <p:ph type="title"/>
          </p:nvPr>
        </p:nvSpPr>
        <p:spPr>
          <a:xfrm>
            <a:off x="1093419" y="167641"/>
            <a:ext cx="7669581" cy="997709"/>
          </a:xfrm>
          <a:prstGeom prst="rect">
            <a:avLst/>
          </a:prstGeom>
        </p:spPr>
        <p:txBody>
          <a:bodyPr vert="horz" wrap="square" lIns="0" tIns="12700" rIns="0" bIns="0" rtlCol="0">
            <a:spAutoFit/>
          </a:bodyPr>
          <a:lstStyle/>
          <a:p>
            <a:pPr marL="12700">
              <a:lnSpc>
                <a:spcPct val="100000"/>
              </a:lnSpc>
              <a:spcBef>
                <a:spcPts val="100"/>
              </a:spcBef>
            </a:pPr>
            <a:r>
              <a:rPr sz="3200" spc="-180" dirty="0"/>
              <a:t>ATTRIBUZIONE </a:t>
            </a:r>
            <a:r>
              <a:rPr sz="3200" spc="-240" dirty="0"/>
              <a:t>DEL </a:t>
            </a:r>
            <a:r>
              <a:rPr sz="3200" spc="-190" dirty="0"/>
              <a:t>CREDITO</a:t>
            </a:r>
            <a:r>
              <a:rPr sz="3200" spc="-345" dirty="0"/>
              <a:t> </a:t>
            </a:r>
            <a:r>
              <a:rPr sz="3200" spc="-200" dirty="0"/>
              <a:t>SCOLASTICO</a:t>
            </a:r>
            <a:endParaRPr sz="32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16</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 y="1676400"/>
            <a:ext cx="8072755" cy="4940300"/>
          </a:xfrm>
          <a:prstGeom prst="rect">
            <a:avLst/>
          </a:prstGeom>
        </p:spPr>
        <p:txBody>
          <a:bodyPr vert="horz" wrap="square" lIns="0" tIns="57785" rIns="0" bIns="0" rtlCol="0">
            <a:spAutoFit/>
          </a:bodyPr>
          <a:lstStyle/>
          <a:p>
            <a:pPr marL="287020" marR="5080" indent="-274320" algn="just">
              <a:lnSpc>
                <a:spcPts val="2810"/>
              </a:lnSpc>
              <a:spcBef>
                <a:spcPts val="455"/>
              </a:spcBef>
              <a:buClr>
                <a:srgbClr val="30B6FC"/>
              </a:buClr>
              <a:buFont typeface="Arial"/>
              <a:buChar char="-"/>
              <a:tabLst>
                <a:tab pos="287020" algn="l"/>
              </a:tabLst>
            </a:pPr>
            <a:r>
              <a:rPr sz="2600" b="1" spc="-150" dirty="0">
                <a:solidFill>
                  <a:srgbClr val="073D86"/>
                </a:solidFill>
                <a:latin typeface="Arial"/>
                <a:cs typeface="Arial"/>
              </a:rPr>
              <a:t>Non </a:t>
            </a:r>
            <a:r>
              <a:rPr sz="2600" b="1" spc="-130" dirty="0">
                <a:solidFill>
                  <a:srgbClr val="073D86"/>
                </a:solidFill>
                <a:latin typeface="Arial"/>
                <a:cs typeface="Arial"/>
              </a:rPr>
              <a:t>vi </a:t>
            </a:r>
            <a:r>
              <a:rPr sz="2600" b="1" spc="-204" dirty="0">
                <a:solidFill>
                  <a:srgbClr val="073D86"/>
                </a:solidFill>
                <a:latin typeface="Arial"/>
                <a:cs typeface="Arial"/>
              </a:rPr>
              <a:t>sono </a:t>
            </a:r>
            <a:r>
              <a:rPr sz="2600" b="1" spc="-114" dirty="0">
                <a:solidFill>
                  <a:srgbClr val="073D86"/>
                </a:solidFill>
                <a:latin typeface="Arial"/>
                <a:cs typeface="Arial"/>
              </a:rPr>
              <a:t>novità </a:t>
            </a:r>
            <a:r>
              <a:rPr sz="2600" b="1" spc="-85" dirty="0">
                <a:solidFill>
                  <a:srgbClr val="073D86"/>
                </a:solidFill>
                <a:latin typeface="Arial"/>
                <a:cs typeface="Arial"/>
              </a:rPr>
              <a:t>per </a:t>
            </a:r>
            <a:r>
              <a:rPr sz="2600" b="1" spc="-130" dirty="0">
                <a:solidFill>
                  <a:srgbClr val="073D86"/>
                </a:solidFill>
                <a:latin typeface="Arial"/>
                <a:cs typeface="Arial"/>
              </a:rPr>
              <a:t>quanto </a:t>
            </a:r>
            <a:r>
              <a:rPr sz="2600" b="1" spc="-165" dirty="0">
                <a:solidFill>
                  <a:srgbClr val="073D86"/>
                </a:solidFill>
                <a:latin typeface="Arial"/>
                <a:cs typeface="Arial"/>
              </a:rPr>
              <a:t>concerne </a:t>
            </a:r>
            <a:r>
              <a:rPr sz="2600" b="1" spc="-110" dirty="0">
                <a:solidFill>
                  <a:srgbClr val="073D86"/>
                </a:solidFill>
                <a:latin typeface="Arial"/>
                <a:cs typeface="Arial"/>
              </a:rPr>
              <a:t>la </a:t>
            </a:r>
            <a:r>
              <a:rPr sz="2600" b="1" spc="-85" dirty="0">
                <a:solidFill>
                  <a:srgbClr val="073D86"/>
                </a:solidFill>
                <a:latin typeface="Arial"/>
                <a:cs typeface="Arial"/>
              </a:rPr>
              <a:t>struttura  </a:t>
            </a:r>
            <a:r>
              <a:rPr sz="2600" b="1" spc="-175" dirty="0">
                <a:solidFill>
                  <a:srgbClr val="073D86"/>
                </a:solidFill>
                <a:latin typeface="Arial"/>
                <a:cs typeface="Arial"/>
              </a:rPr>
              <a:t>(3+3+1).</a:t>
            </a:r>
            <a:endParaRPr sz="2600" dirty="0">
              <a:latin typeface="Arial"/>
              <a:cs typeface="Arial"/>
            </a:endParaRPr>
          </a:p>
          <a:p>
            <a:pPr marL="287020" marR="5080" indent="-274320" algn="just">
              <a:lnSpc>
                <a:spcPts val="2810"/>
              </a:lnSpc>
              <a:spcBef>
                <a:spcPts val="620"/>
              </a:spcBef>
              <a:buClr>
                <a:srgbClr val="30B6FC"/>
              </a:buClr>
              <a:buFont typeface="Arial"/>
              <a:buChar char="-"/>
              <a:tabLst>
                <a:tab pos="287020" algn="l"/>
              </a:tabLst>
            </a:pPr>
            <a:r>
              <a:rPr sz="2600" b="1" spc="-110" dirty="0">
                <a:solidFill>
                  <a:srgbClr val="073D86"/>
                </a:solidFill>
                <a:latin typeface="Arial"/>
                <a:cs typeface="Arial"/>
              </a:rPr>
              <a:t>Novità </a:t>
            </a:r>
            <a:r>
              <a:rPr sz="2600" b="1" spc="-204" dirty="0">
                <a:solidFill>
                  <a:srgbClr val="073D86"/>
                </a:solidFill>
                <a:latin typeface="Arial"/>
                <a:cs typeface="Arial"/>
              </a:rPr>
              <a:t>sono </a:t>
            </a:r>
            <a:r>
              <a:rPr sz="2600" b="1" spc="-160" dirty="0">
                <a:solidFill>
                  <a:srgbClr val="073D86"/>
                </a:solidFill>
                <a:latin typeface="Arial"/>
                <a:cs typeface="Arial"/>
              </a:rPr>
              <a:t>invece </a:t>
            </a:r>
            <a:r>
              <a:rPr sz="2600" b="1" spc="-114" dirty="0">
                <a:solidFill>
                  <a:srgbClr val="073D86"/>
                </a:solidFill>
                <a:latin typeface="Arial"/>
                <a:cs typeface="Arial"/>
              </a:rPr>
              <a:t>previste </a:t>
            </a:r>
            <a:r>
              <a:rPr sz="2600" b="1" spc="-95" dirty="0">
                <a:solidFill>
                  <a:srgbClr val="073D86"/>
                </a:solidFill>
                <a:latin typeface="Arial"/>
                <a:cs typeface="Arial"/>
              </a:rPr>
              <a:t>per </a:t>
            </a:r>
            <a:r>
              <a:rPr sz="2600" b="1" spc="-75" dirty="0">
                <a:solidFill>
                  <a:srgbClr val="073D86"/>
                </a:solidFill>
                <a:latin typeface="Arial"/>
                <a:cs typeface="Arial"/>
              </a:rPr>
              <a:t>i criteri </a:t>
            </a:r>
            <a:r>
              <a:rPr sz="2600" b="1" spc="-120" dirty="0">
                <a:solidFill>
                  <a:srgbClr val="073D86"/>
                </a:solidFill>
                <a:latin typeface="Arial"/>
                <a:cs typeface="Arial"/>
              </a:rPr>
              <a:t>di </a:t>
            </a:r>
            <a:r>
              <a:rPr sz="2600" b="1" spc="-145" dirty="0">
                <a:solidFill>
                  <a:srgbClr val="073D86"/>
                </a:solidFill>
                <a:latin typeface="Arial"/>
                <a:cs typeface="Arial"/>
              </a:rPr>
              <a:t>nomina </a:t>
            </a:r>
            <a:r>
              <a:rPr sz="2600" b="1" spc="-114" dirty="0">
                <a:solidFill>
                  <a:srgbClr val="073D86"/>
                </a:solidFill>
                <a:latin typeface="Arial"/>
                <a:cs typeface="Arial"/>
              </a:rPr>
              <a:t>e  </a:t>
            </a:r>
            <a:r>
              <a:rPr sz="2600" b="1" spc="-90" dirty="0">
                <a:solidFill>
                  <a:srgbClr val="073D86"/>
                </a:solidFill>
                <a:latin typeface="Arial"/>
                <a:cs typeface="Arial"/>
              </a:rPr>
              <a:t>per </a:t>
            </a:r>
            <a:r>
              <a:rPr sz="2600" b="1" spc="-75" dirty="0">
                <a:solidFill>
                  <a:srgbClr val="073D86"/>
                </a:solidFill>
                <a:latin typeface="Arial"/>
                <a:cs typeface="Arial"/>
              </a:rPr>
              <a:t>i </a:t>
            </a:r>
            <a:r>
              <a:rPr sz="2600" b="1" spc="-110" dirty="0">
                <a:solidFill>
                  <a:srgbClr val="073D86"/>
                </a:solidFill>
                <a:latin typeface="Arial"/>
                <a:cs typeface="Arial"/>
              </a:rPr>
              <a:t>requisiti </a:t>
            </a:r>
            <a:r>
              <a:rPr sz="2600" b="1" spc="-25" dirty="0">
                <a:solidFill>
                  <a:srgbClr val="073D86"/>
                </a:solidFill>
                <a:latin typeface="Arial"/>
                <a:cs typeface="Arial"/>
              </a:rPr>
              <a:t>(art. </a:t>
            </a:r>
            <a:r>
              <a:rPr sz="2600" b="1" spc="-325" dirty="0">
                <a:solidFill>
                  <a:srgbClr val="073D86"/>
                </a:solidFill>
                <a:latin typeface="Arial"/>
                <a:cs typeface="Arial"/>
              </a:rPr>
              <a:t>16 </a:t>
            </a:r>
            <a:r>
              <a:rPr sz="2600" b="1" spc="-160" dirty="0">
                <a:solidFill>
                  <a:srgbClr val="073D86"/>
                </a:solidFill>
                <a:latin typeface="Arial"/>
                <a:cs typeface="Arial"/>
              </a:rPr>
              <a:t>commi </a:t>
            </a:r>
            <a:r>
              <a:rPr sz="2600" b="1" spc="-50" dirty="0">
                <a:solidFill>
                  <a:srgbClr val="073D86"/>
                </a:solidFill>
                <a:latin typeface="Arial"/>
                <a:cs typeface="Arial"/>
              </a:rPr>
              <a:t>4 </a:t>
            </a:r>
            <a:r>
              <a:rPr sz="2600" b="1" spc="-114" dirty="0">
                <a:solidFill>
                  <a:srgbClr val="073D86"/>
                </a:solidFill>
                <a:latin typeface="Arial"/>
                <a:cs typeface="Arial"/>
              </a:rPr>
              <a:t>e</a:t>
            </a:r>
            <a:r>
              <a:rPr sz="2600" b="1" spc="-545" dirty="0">
                <a:solidFill>
                  <a:srgbClr val="073D86"/>
                </a:solidFill>
                <a:latin typeface="Arial"/>
                <a:cs typeface="Arial"/>
              </a:rPr>
              <a:t> </a:t>
            </a:r>
            <a:r>
              <a:rPr sz="2600" b="1" spc="-80" dirty="0">
                <a:solidFill>
                  <a:srgbClr val="073D86"/>
                </a:solidFill>
                <a:latin typeface="Arial"/>
                <a:cs typeface="Arial"/>
              </a:rPr>
              <a:t>5)</a:t>
            </a:r>
            <a:endParaRPr sz="2600" dirty="0">
              <a:latin typeface="Arial"/>
              <a:cs typeface="Arial"/>
            </a:endParaRPr>
          </a:p>
          <a:p>
            <a:pPr marL="287020" marR="5715" indent="-274320" algn="just">
              <a:lnSpc>
                <a:spcPts val="2810"/>
              </a:lnSpc>
              <a:spcBef>
                <a:spcPts val="620"/>
              </a:spcBef>
              <a:buClr>
                <a:srgbClr val="30B6FC"/>
              </a:buClr>
              <a:buChar char="-"/>
              <a:tabLst>
                <a:tab pos="287020" algn="l"/>
              </a:tabLst>
            </a:pPr>
            <a:r>
              <a:rPr sz="2600" spc="-5" dirty="0">
                <a:solidFill>
                  <a:srgbClr val="073D86"/>
                </a:solidFill>
                <a:latin typeface="Arial"/>
                <a:cs typeface="Arial"/>
              </a:rPr>
              <a:t>I </a:t>
            </a:r>
            <a:r>
              <a:rPr sz="2600" spc="-80" dirty="0">
                <a:solidFill>
                  <a:srgbClr val="073D86"/>
                </a:solidFill>
                <a:latin typeface="Arial"/>
                <a:cs typeface="Arial"/>
              </a:rPr>
              <a:t>commissari </a:t>
            </a:r>
            <a:r>
              <a:rPr sz="2600" spc="-110" dirty="0">
                <a:solidFill>
                  <a:srgbClr val="073D86"/>
                </a:solidFill>
                <a:latin typeface="Arial"/>
                <a:cs typeface="Arial"/>
              </a:rPr>
              <a:t>e </a:t>
            </a:r>
            <a:r>
              <a:rPr sz="2600" dirty="0">
                <a:solidFill>
                  <a:srgbClr val="073D86"/>
                </a:solidFill>
                <a:latin typeface="Arial"/>
                <a:cs typeface="Arial"/>
              </a:rPr>
              <a:t>il </a:t>
            </a:r>
            <a:r>
              <a:rPr sz="2600" spc="-40" dirty="0">
                <a:solidFill>
                  <a:srgbClr val="073D86"/>
                </a:solidFill>
                <a:latin typeface="Arial"/>
                <a:cs typeface="Arial"/>
              </a:rPr>
              <a:t>presidente </a:t>
            </a:r>
            <a:r>
              <a:rPr sz="2600" spc="-60" dirty="0">
                <a:solidFill>
                  <a:srgbClr val="073D86"/>
                </a:solidFill>
                <a:latin typeface="Arial"/>
                <a:cs typeface="Arial"/>
              </a:rPr>
              <a:t>sono </a:t>
            </a:r>
            <a:r>
              <a:rPr sz="2600" spc="-15" dirty="0">
                <a:solidFill>
                  <a:srgbClr val="073D86"/>
                </a:solidFill>
                <a:latin typeface="Arial"/>
                <a:cs typeface="Arial"/>
              </a:rPr>
              <a:t>nominati </a:t>
            </a:r>
            <a:r>
              <a:rPr sz="2600" spc="-114" dirty="0">
                <a:solidFill>
                  <a:srgbClr val="073D86"/>
                </a:solidFill>
                <a:latin typeface="Arial"/>
                <a:cs typeface="Arial"/>
              </a:rPr>
              <a:t>dall’USR  </a:t>
            </a:r>
            <a:r>
              <a:rPr sz="2600" spc="-80" dirty="0">
                <a:solidFill>
                  <a:srgbClr val="073D86"/>
                </a:solidFill>
                <a:latin typeface="Arial"/>
                <a:cs typeface="Arial"/>
              </a:rPr>
              <a:t>sulla </a:t>
            </a:r>
            <a:r>
              <a:rPr sz="2600" spc="-125" dirty="0">
                <a:solidFill>
                  <a:srgbClr val="073D86"/>
                </a:solidFill>
                <a:latin typeface="Arial"/>
                <a:cs typeface="Arial"/>
              </a:rPr>
              <a:t>base </a:t>
            </a:r>
            <a:r>
              <a:rPr sz="2600" spc="-15" dirty="0">
                <a:solidFill>
                  <a:srgbClr val="073D86"/>
                </a:solidFill>
                <a:latin typeface="Arial"/>
                <a:cs typeface="Arial"/>
              </a:rPr>
              <a:t>di </a:t>
            </a:r>
            <a:r>
              <a:rPr sz="2600" spc="5" dirty="0">
                <a:solidFill>
                  <a:srgbClr val="073D86"/>
                </a:solidFill>
                <a:latin typeface="Arial"/>
                <a:cs typeface="Arial"/>
              </a:rPr>
              <a:t>criteri </a:t>
            </a:r>
            <a:r>
              <a:rPr sz="2600" spc="-5" dirty="0">
                <a:solidFill>
                  <a:srgbClr val="073D86"/>
                </a:solidFill>
                <a:latin typeface="Arial"/>
                <a:cs typeface="Arial"/>
              </a:rPr>
              <a:t>determinati </a:t>
            </a:r>
            <a:r>
              <a:rPr sz="2600" spc="-170" dirty="0">
                <a:solidFill>
                  <a:srgbClr val="073D86"/>
                </a:solidFill>
                <a:latin typeface="Arial"/>
                <a:cs typeface="Arial"/>
              </a:rPr>
              <a:t>a </a:t>
            </a:r>
            <a:r>
              <a:rPr sz="2600" spc="-15" dirty="0">
                <a:solidFill>
                  <a:srgbClr val="073D86"/>
                </a:solidFill>
                <a:latin typeface="Arial"/>
                <a:cs typeface="Arial"/>
              </a:rPr>
              <a:t>livello </a:t>
            </a:r>
            <a:r>
              <a:rPr sz="2600" spc="-70" dirty="0">
                <a:solidFill>
                  <a:srgbClr val="073D86"/>
                </a:solidFill>
                <a:latin typeface="Arial"/>
                <a:cs typeface="Arial"/>
              </a:rPr>
              <a:t>nazionale </a:t>
            </a:r>
            <a:r>
              <a:rPr sz="2600" spc="-50" dirty="0">
                <a:solidFill>
                  <a:srgbClr val="073D86"/>
                </a:solidFill>
                <a:latin typeface="Arial"/>
                <a:cs typeface="Arial"/>
              </a:rPr>
              <a:t>con  </a:t>
            </a:r>
            <a:r>
              <a:rPr sz="2600" spc="-15" dirty="0">
                <a:solidFill>
                  <a:srgbClr val="073D86"/>
                </a:solidFill>
                <a:latin typeface="Arial"/>
                <a:cs typeface="Arial"/>
              </a:rPr>
              <a:t>decreto </a:t>
            </a:r>
            <a:r>
              <a:rPr sz="2600" spc="-40" dirty="0">
                <a:solidFill>
                  <a:srgbClr val="073D86"/>
                </a:solidFill>
                <a:latin typeface="Arial"/>
                <a:cs typeface="Arial"/>
              </a:rPr>
              <a:t>del</a:t>
            </a:r>
            <a:r>
              <a:rPr sz="2600" spc="-300" dirty="0">
                <a:solidFill>
                  <a:srgbClr val="073D86"/>
                </a:solidFill>
                <a:latin typeface="Arial"/>
                <a:cs typeface="Arial"/>
              </a:rPr>
              <a:t> </a:t>
            </a:r>
            <a:r>
              <a:rPr sz="2600" spc="5" dirty="0">
                <a:solidFill>
                  <a:srgbClr val="073D86"/>
                </a:solidFill>
                <a:latin typeface="Arial"/>
                <a:cs typeface="Arial"/>
              </a:rPr>
              <a:t>Ministro</a:t>
            </a:r>
            <a:endParaRPr sz="2600" dirty="0">
              <a:latin typeface="Arial"/>
              <a:cs typeface="Arial"/>
            </a:endParaRPr>
          </a:p>
          <a:p>
            <a:pPr marL="287020" marR="5080" indent="-274320" algn="just">
              <a:lnSpc>
                <a:spcPct val="90000"/>
              </a:lnSpc>
              <a:spcBef>
                <a:spcPts val="580"/>
              </a:spcBef>
              <a:buClr>
                <a:srgbClr val="30B6FC"/>
              </a:buClr>
              <a:buChar char="-"/>
              <a:tabLst>
                <a:tab pos="287020" algn="l"/>
              </a:tabLst>
            </a:pPr>
            <a:r>
              <a:rPr sz="2600" spc="-130" dirty="0">
                <a:solidFill>
                  <a:srgbClr val="073D86"/>
                </a:solidFill>
                <a:latin typeface="Arial"/>
                <a:cs typeface="Arial"/>
              </a:rPr>
              <a:t>Presso </a:t>
            </a:r>
            <a:r>
              <a:rPr sz="2600" spc="-150" dirty="0">
                <a:solidFill>
                  <a:srgbClr val="073D86"/>
                </a:solidFill>
                <a:latin typeface="Arial"/>
                <a:cs typeface="Arial"/>
              </a:rPr>
              <a:t>l’USR </a:t>
            </a:r>
            <a:r>
              <a:rPr sz="2600" spc="-110" dirty="0">
                <a:solidFill>
                  <a:srgbClr val="073D86"/>
                </a:solidFill>
                <a:latin typeface="Arial"/>
                <a:cs typeface="Arial"/>
              </a:rPr>
              <a:t>è </a:t>
            </a:r>
            <a:r>
              <a:rPr sz="2600" spc="35" dirty="0">
                <a:solidFill>
                  <a:srgbClr val="073D86"/>
                </a:solidFill>
                <a:latin typeface="Arial"/>
                <a:cs typeface="Arial"/>
              </a:rPr>
              <a:t>istituito </a:t>
            </a:r>
            <a:r>
              <a:rPr sz="2600" spc="-20" dirty="0">
                <a:solidFill>
                  <a:srgbClr val="073D86"/>
                </a:solidFill>
                <a:latin typeface="Arial"/>
                <a:cs typeface="Arial"/>
              </a:rPr>
              <a:t>l'elenco </a:t>
            </a:r>
            <a:r>
              <a:rPr sz="2600" spc="-55" dirty="0">
                <a:solidFill>
                  <a:srgbClr val="073D86"/>
                </a:solidFill>
                <a:latin typeface="Arial"/>
                <a:cs typeface="Arial"/>
              </a:rPr>
              <a:t>dei </a:t>
            </a:r>
            <a:r>
              <a:rPr sz="2600" spc="-30" dirty="0">
                <a:solidFill>
                  <a:srgbClr val="073D86"/>
                </a:solidFill>
                <a:latin typeface="Arial"/>
                <a:cs typeface="Arial"/>
              </a:rPr>
              <a:t>presidenti </a:t>
            </a:r>
            <a:r>
              <a:rPr sz="2600" spc="-35" dirty="0">
                <a:solidFill>
                  <a:srgbClr val="073D86"/>
                </a:solidFill>
                <a:latin typeface="Arial"/>
                <a:cs typeface="Arial"/>
              </a:rPr>
              <a:t>di  </a:t>
            </a:r>
            <a:r>
              <a:rPr sz="2600" spc="-75" dirty="0">
                <a:solidFill>
                  <a:srgbClr val="073D86"/>
                </a:solidFill>
                <a:latin typeface="Arial"/>
                <a:cs typeface="Arial"/>
              </a:rPr>
              <a:t>commissione, </a:t>
            </a:r>
            <a:r>
              <a:rPr sz="2600" spc="-65" dirty="0">
                <a:solidFill>
                  <a:srgbClr val="073D86"/>
                </a:solidFill>
                <a:latin typeface="Arial"/>
                <a:cs typeface="Arial"/>
              </a:rPr>
              <a:t>cui possono </a:t>
            </a:r>
            <a:r>
              <a:rPr sz="2600" spc="-95" dirty="0">
                <a:solidFill>
                  <a:srgbClr val="073D86"/>
                </a:solidFill>
                <a:latin typeface="Arial"/>
                <a:cs typeface="Arial"/>
              </a:rPr>
              <a:t>accedere </a:t>
            </a:r>
            <a:r>
              <a:rPr sz="2600" dirty="0">
                <a:solidFill>
                  <a:srgbClr val="073D86"/>
                </a:solidFill>
                <a:latin typeface="Arial"/>
                <a:cs typeface="Arial"/>
              </a:rPr>
              <a:t>dirigenti </a:t>
            </a:r>
            <a:r>
              <a:rPr sz="2600" spc="-70" dirty="0">
                <a:solidFill>
                  <a:srgbClr val="073D86"/>
                </a:solidFill>
                <a:latin typeface="Arial"/>
                <a:cs typeface="Arial"/>
              </a:rPr>
              <a:t>scolastici,  </a:t>
            </a:r>
            <a:r>
              <a:rPr sz="2600" spc="-55" dirty="0">
                <a:solidFill>
                  <a:srgbClr val="073D86"/>
                </a:solidFill>
                <a:latin typeface="Arial"/>
                <a:cs typeface="Arial"/>
              </a:rPr>
              <a:t>nonché </a:t>
            </a:r>
            <a:r>
              <a:rPr sz="2600" spc="-15" dirty="0">
                <a:solidFill>
                  <a:srgbClr val="073D86"/>
                </a:solidFill>
                <a:latin typeface="Arial"/>
                <a:cs typeface="Arial"/>
              </a:rPr>
              <a:t>docenti </a:t>
            </a:r>
            <a:r>
              <a:rPr sz="2600" spc="-55" dirty="0">
                <a:solidFill>
                  <a:srgbClr val="073D86"/>
                </a:solidFill>
                <a:latin typeface="Arial"/>
                <a:cs typeface="Arial"/>
              </a:rPr>
              <a:t>della </a:t>
            </a:r>
            <a:r>
              <a:rPr sz="2600" spc="-90" dirty="0">
                <a:solidFill>
                  <a:srgbClr val="073D86"/>
                </a:solidFill>
                <a:latin typeface="Arial"/>
                <a:cs typeface="Arial"/>
              </a:rPr>
              <a:t>scuola</a:t>
            </a:r>
            <a:r>
              <a:rPr sz="2600" spc="540" dirty="0">
                <a:solidFill>
                  <a:srgbClr val="073D86"/>
                </a:solidFill>
                <a:latin typeface="Arial"/>
                <a:cs typeface="Arial"/>
              </a:rPr>
              <a:t> </a:t>
            </a:r>
            <a:r>
              <a:rPr sz="2600" spc="-80" dirty="0">
                <a:solidFill>
                  <a:srgbClr val="073D86"/>
                </a:solidFill>
                <a:latin typeface="Arial"/>
                <a:cs typeface="Arial"/>
              </a:rPr>
              <a:t>secondaria </a:t>
            </a:r>
            <a:r>
              <a:rPr sz="2600" spc="-15" dirty="0">
                <a:solidFill>
                  <a:srgbClr val="073D86"/>
                </a:solidFill>
                <a:latin typeface="Arial"/>
                <a:cs typeface="Arial"/>
              </a:rPr>
              <a:t>di </a:t>
            </a:r>
            <a:r>
              <a:rPr sz="2600" spc="-75" dirty="0">
                <a:solidFill>
                  <a:srgbClr val="073D86"/>
                </a:solidFill>
                <a:latin typeface="Arial"/>
                <a:cs typeface="Arial"/>
              </a:rPr>
              <a:t>secondo  </a:t>
            </a:r>
            <a:r>
              <a:rPr sz="2600" spc="-45" dirty="0">
                <a:solidFill>
                  <a:srgbClr val="073D86"/>
                </a:solidFill>
                <a:latin typeface="Arial"/>
                <a:cs typeface="Arial"/>
              </a:rPr>
              <a:t>grado, </a:t>
            </a:r>
            <a:r>
              <a:rPr sz="2600" spc="-35" dirty="0">
                <a:solidFill>
                  <a:srgbClr val="073D86"/>
                </a:solidFill>
                <a:latin typeface="Arial"/>
                <a:cs typeface="Arial"/>
              </a:rPr>
              <a:t>in </a:t>
            </a:r>
            <a:r>
              <a:rPr sz="2600" spc="-120" dirty="0">
                <a:solidFill>
                  <a:srgbClr val="073D86"/>
                </a:solidFill>
                <a:latin typeface="Arial"/>
                <a:cs typeface="Arial"/>
              </a:rPr>
              <a:t>possesso </a:t>
            </a:r>
            <a:r>
              <a:rPr sz="2600" spc="-15" dirty="0">
                <a:solidFill>
                  <a:srgbClr val="073D86"/>
                </a:solidFill>
                <a:latin typeface="Arial"/>
                <a:cs typeface="Arial"/>
              </a:rPr>
              <a:t>di </a:t>
            </a:r>
            <a:r>
              <a:rPr sz="2600" spc="-20" dirty="0">
                <a:solidFill>
                  <a:srgbClr val="073D86"/>
                </a:solidFill>
                <a:latin typeface="Arial"/>
                <a:cs typeface="Arial"/>
              </a:rPr>
              <a:t>requisiti </a:t>
            </a:r>
            <a:r>
              <a:rPr sz="2600" spc="15" dirty="0">
                <a:solidFill>
                  <a:srgbClr val="073D86"/>
                </a:solidFill>
                <a:latin typeface="Arial"/>
                <a:cs typeface="Arial"/>
              </a:rPr>
              <a:t>definiti </a:t>
            </a:r>
            <a:r>
              <a:rPr sz="2600" spc="-170" dirty="0">
                <a:solidFill>
                  <a:srgbClr val="073D86"/>
                </a:solidFill>
                <a:latin typeface="Arial"/>
                <a:cs typeface="Arial"/>
              </a:rPr>
              <a:t>a </a:t>
            </a:r>
            <a:r>
              <a:rPr sz="2600" spc="-15" dirty="0">
                <a:solidFill>
                  <a:srgbClr val="073D86"/>
                </a:solidFill>
                <a:latin typeface="Arial"/>
                <a:cs typeface="Arial"/>
              </a:rPr>
              <a:t>livello </a:t>
            </a:r>
            <a:r>
              <a:rPr sz="2600" spc="-70" dirty="0">
                <a:solidFill>
                  <a:srgbClr val="073D86"/>
                </a:solidFill>
                <a:latin typeface="Arial"/>
                <a:cs typeface="Arial"/>
              </a:rPr>
              <a:t>nazionale  </a:t>
            </a:r>
            <a:r>
              <a:rPr sz="2600" spc="-60" dirty="0">
                <a:solidFill>
                  <a:srgbClr val="073D86"/>
                </a:solidFill>
                <a:latin typeface="Arial"/>
                <a:cs typeface="Arial"/>
              </a:rPr>
              <a:t>dal </a:t>
            </a:r>
            <a:r>
              <a:rPr sz="2600" spc="-85" dirty="0">
                <a:solidFill>
                  <a:srgbClr val="073D86"/>
                </a:solidFill>
                <a:latin typeface="Arial"/>
                <a:cs typeface="Arial"/>
              </a:rPr>
              <a:t>MIUR, </a:t>
            </a:r>
            <a:r>
              <a:rPr sz="2600" spc="-90" dirty="0">
                <a:solidFill>
                  <a:srgbClr val="073D86"/>
                </a:solidFill>
                <a:latin typeface="Arial"/>
                <a:cs typeface="Arial"/>
              </a:rPr>
              <a:t>che </a:t>
            </a:r>
            <a:r>
              <a:rPr sz="2600" spc="-114" dirty="0">
                <a:solidFill>
                  <a:srgbClr val="073D86"/>
                </a:solidFill>
                <a:latin typeface="Arial"/>
                <a:cs typeface="Arial"/>
              </a:rPr>
              <a:t>assicura </a:t>
            </a:r>
            <a:r>
              <a:rPr sz="2600" spc="-60" dirty="0">
                <a:solidFill>
                  <a:srgbClr val="073D86"/>
                </a:solidFill>
                <a:latin typeface="Arial"/>
                <a:cs typeface="Arial"/>
              </a:rPr>
              <a:t>specifiche azioni </a:t>
            </a:r>
            <a:r>
              <a:rPr sz="2600" spc="5" dirty="0">
                <a:solidFill>
                  <a:srgbClr val="073D86"/>
                </a:solidFill>
                <a:latin typeface="Arial"/>
                <a:cs typeface="Arial"/>
              </a:rPr>
              <a:t>formative </a:t>
            </a:r>
            <a:r>
              <a:rPr sz="2600" spc="-15" dirty="0">
                <a:solidFill>
                  <a:srgbClr val="073D86"/>
                </a:solidFill>
                <a:latin typeface="Arial"/>
                <a:cs typeface="Arial"/>
              </a:rPr>
              <a:t>per</a:t>
            </a:r>
            <a:r>
              <a:rPr sz="2600" spc="-195" dirty="0">
                <a:solidFill>
                  <a:srgbClr val="073D86"/>
                </a:solidFill>
                <a:latin typeface="Arial"/>
                <a:cs typeface="Arial"/>
              </a:rPr>
              <a:t> </a:t>
            </a:r>
            <a:r>
              <a:rPr sz="2600" spc="-5" dirty="0">
                <a:solidFill>
                  <a:srgbClr val="073D86"/>
                </a:solidFill>
                <a:latin typeface="Arial"/>
                <a:cs typeface="Arial"/>
              </a:rPr>
              <a:t>il  </a:t>
            </a:r>
            <a:r>
              <a:rPr sz="2600" spc="35" dirty="0">
                <a:solidFill>
                  <a:srgbClr val="073D86"/>
                </a:solidFill>
                <a:latin typeface="Arial"/>
                <a:cs typeface="Arial"/>
              </a:rPr>
              <a:t>corretto</a:t>
            </a:r>
            <a:r>
              <a:rPr sz="2600" spc="-160" dirty="0">
                <a:solidFill>
                  <a:srgbClr val="073D86"/>
                </a:solidFill>
                <a:latin typeface="Arial"/>
                <a:cs typeface="Arial"/>
              </a:rPr>
              <a:t> </a:t>
            </a:r>
            <a:r>
              <a:rPr sz="2600" spc="-25" dirty="0">
                <a:solidFill>
                  <a:srgbClr val="073D86"/>
                </a:solidFill>
                <a:latin typeface="Arial"/>
                <a:cs typeface="Arial"/>
              </a:rPr>
              <a:t>svolgimento</a:t>
            </a:r>
            <a:r>
              <a:rPr sz="2600" spc="-175" dirty="0">
                <a:solidFill>
                  <a:srgbClr val="073D86"/>
                </a:solidFill>
                <a:latin typeface="Arial"/>
                <a:cs typeface="Arial"/>
              </a:rPr>
              <a:t> </a:t>
            </a:r>
            <a:r>
              <a:rPr sz="2600" spc="-55" dirty="0">
                <a:solidFill>
                  <a:srgbClr val="073D86"/>
                </a:solidFill>
                <a:latin typeface="Arial"/>
                <a:cs typeface="Arial"/>
              </a:rPr>
              <a:t>della</a:t>
            </a:r>
            <a:r>
              <a:rPr sz="2600" spc="-160" dirty="0">
                <a:solidFill>
                  <a:srgbClr val="073D86"/>
                </a:solidFill>
                <a:latin typeface="Arial"/>
                <a:cs typeface="Arial"/>
              </a:rPr>
              <a:t> </a:t>
            </a:r>
            <a:r>
              <a:rPr sz="2600" spc="-25" dirty="0">
                <a:solidFill>
                  <a:srgbClr val="073D86"/>
                </a:solidFill>
                <a:latin typeface="Arial"/>
                <a:cs typeface="Arial"/>
              </a:rPr>
              <a:t>funzione</a:t>
            </a:r>
            <a:r>
              <a:rPr sz="2600" spc="-180" dirty="0">
                <a:solidFill>
                  <a:srgbClr val="073D86"/>
                </a:solidFill>
                <a:latin typeface="Arial"/>
                <a:cs typeface="Arial"/>
              </a:rPr>
              <a:t> </a:t>
            </a:r>
            <a:r>
              <a:rPr sz="2600" spc="-15" dirty="0">
                <a:solidFill>
                  <a:srgbClr val="073D86"/>
                </a:solidFill>
                <a:latin typeface="Arial"/>
                <a:cs typeface="Arial"/>
              </a:rPr>
              <a:t>di</a:t>
            </a:r>
            <a:r>
              <a:rPr sz="2600" spc="-170" dirty="0">
                <a:solidFill>
                  <a:srgbClr val="073D86"/>
                </a:solidFill>
                <a:latin typeface="Arial"/>
                <a:cs typeface="Arial"/>
              </a:rPr>
              <a:t> </a:t>
            </a:r>
            <a:r>
              <a:rPr sz="2600" spc="-40" dirty="0">
                <a:solidFill>
                  <a:srgbClr val="073D86"/>
                </a:solidFill>
                <a:latin typeface="Arial"/>
                <a:cs typeface="Arial"/>
              </a:rPr>
              <a:t>presidente.</a:t>
            </a:r>
            <a:endParaRPr sz="2600" dirty="0">
              <a:latin typeface="Arial"/>
              <a:cs typeface="Arial"/>
            </a:endParaRPr>
          </a:p>
        </p:txBody>
      </p:sp>
      <p:sp>
        <p:nvSpPr>
          <p:cNvPr id="3" name="object 3"/>
          <p:cNvSpPr txBox="1">
            <a:spLocks noGrp="1"/>
          </p:cNvSpPr>
          <p:nvPr>
            <p:ph type="title"/>
          </p:nvPr>
        </p:nvSpPr>
        <p:spPr>
          <a:xfrm>
            <a:off x="2466848" y="105918"/>
            <a:ext cx="4149725"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5" dirty="0"/>
              <a:t>COMMISSIONI</a:t>
            </a:r>
            <a:r>
              <a:rPr sz="2900" spc="-200" dirty="0"/>
              <a:t> </a:t>
            </a:r>
            <a:r>
              <a:rPr sz="2900" spc="-100" dirty="0"/>
              <a:t>D’ESAME</a:t>
            </a:r>
            <a:endParaRPr sz="290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17</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755576" y="1628800"/>
            <a:ext cx="7855024" cy="751488"/>
          </a:xfrm>
          <a:prstGeom prst="rect">
            <a:avLst/>
          </a:prstGeom>
        </p:spPr>
        <p:txBody>
          <a:bodyPr vert="horz" wrap="square" lIns="0" tIns="12700" rIns="0" bIns="0" rtlCol="0">
            <a:spAutoFit/>
          </a:bodyPr>
          <a:lstStyle/>
          <a:p>
            <a:pPr marL="12700" marR="5080" algn="just">
              <a:lnSpc>
                <a:spcPct val="100000"/>
              </a:lnSpc>
              <a:spcBef>
                <a:spcPts val="100"/>
              </a:spcBef>
              <a:tabLst>
                <a:tab pos="855344" algn="l"/>
                <a:tab pos="2312670" algn="l"/>
                <a:tab pos="2786380" algn="l"/>
              </a:tabLst>
            </a:pPr>
            <a:r>
              <a:rPr sz="2400" spc="-150" dirty="0" smtClean="0">
                <a:solidFill>
                  <a:srgbClr val="073D86"/>
                </a:solidFill>
                <a:latin typeface="Arial"/>
                <a:cs typeface="Arial"/>
              </a:rPr>
              <a:t>Le</a:t>
            </a:r>
            <a:r>
              <a:rPr lang="it-IT" sz="2400" spc="-150" dirty="0" smtClean="0">
                <a:solidFill>
                  <a:srgbClr val="073D86"/>
                </a:solidFill>
                <a:latin typeface="Arial"/>
                <a:cs typeface="Arial"/>
              </a:rPr>
              <a:t>  </a:t>
            </a:r>
            <a:r>
              <a:rPr sz="2400" spc="-25" dirty="0" err="1" smtClean="0">
                <a:solidFill>
                  <a:srgbClr val="073D86"/>
                </a:solidFill>
                <a:latin typeface="Arial"/>
                <a:cs typeface="Arial"/>
              </a:rPr>
              <a:t>norme</a:t>
            </a:r>
            <a:r>
              <a:rPr lang="it-IT" sz="2400" spc="-25" dirty="0" smtClean="0">
                <a:solidFill>
                  <a:srgbClr val="073D86"/>
                </a:solidFill>
                <a:latin typeface="Arial"/>
                <a:cs typeface="Arial"/>
              </a:rPr>
              <a:t> </a:t>
            </a:r>
            <a:r>
              <a:rPr sz="2400" spc="-45" dirty="0" smtClean="0">
                <a:solidFill>
                  <a:srgbClr val="073D86"/>
                </a:solidFill>
                <a:latin typeface="Arial"/>
                <a:cs typeface="Arial"/>
              </a:rPr>
              <a:t>del  </a:t>
            </a:r>
            <a:r>
              <a:rPr lang="it-IT" sz="2400" spc="-45" dirty="0" err="1" smtClean="0">
                <a:solidFill>
                  <a:srgbClr val="073D86"/>
                </a:solidFill>
                <a:latin typeface="Arial"/>
                <a:cs typeface="Arial"/>
              </a:rPr>
              <a:t>D.Lgs</a:t>
            </a:r>
            <a:r>
              <a:rPr lang="it-IT" sz="2400" spc="-45" dirty="0" smtClean="0">
                <a:solidFill>
                  <a:srgbClr val="073D86"/>
                </a:solidFill>
                <a:latin typeface="Arial"/>
                <a:cs typeface="Arial"/>
              </a:rPr>
              <a:t> 62/2017 confermano </a:t>
            </a:r>
            <a:r>
              <a:rPr sz="2400" spc="-80" dirty="0" err="1" smtClean="0">
                <a:solidFill>
                  <a:srgbClr val="073D86"/>
                </a:solidFill>
                <a:latin typeface="Arial"/>
                <a:cs typeface="Arial"/>
              </a:rPr>
              <a:t>sostanzia</a:t>
            </a:r>
            <a:r>
              <a:rPr sz="2400" spc="-55" dirty="0" err="1" smtClean="0">
                <a:solidFill>
                  <a:srgbClr val="073D86"/>
                </a:solidFill>
                <a:latin typeface="Arial"/>
                <a:cs typeface="Arial"/>
              </a:rPr>
              <a:t>l</a:t>
            </a:r>
            <a:r>
              <a:rPr sz="2400" spc="-95" dirty="0" err="1" smtClean="0">
                <a:solidFill>
                  <a:srgbClr val="073D86"/>
                </a:solidFill>
                <a:latin typeface="Arial"/>
                <a:cs typeface="Arial"/>
              </a:rPr>
              <a:t>m</a:t>
            </a:r>
            <a:r>
              <a:rPr sz="2400" spc="-75" dirty="0" err="1" smtClean="0">
                <a:solidFill>
                  <a:srgbClr val="073D86"/>
                </a:solidFill>
                <a:latin typeface="Arial"/>
                <a:cs typeface="Arial"/>
              </a:rPr>
              <a:t>e</a:t>
            </a:r>
            <a:r>
              <a:rPr sz="2400" spc="114" dirty="0" err="1" smtClean="0">
                <a:solidFill>
                  <a:srgbClr val="073D86"/>
                </a:solidFill>
                <a:latin typeface="Arial"/>
                <a:cs typeface="Arial"/>
              </a:rPr>
              <a:t>n</a:t>
            </a:r>
            <a:r>
              <a:rPr sz="2400" spc="65" dirty="0" err="1" smtClean="0">
                <a:solidFill>
                  <a:srgbClr val="073D86"/>
                </a:solidFill>
                <a:latin typeface="Arial"/>
                <a:cs typeface="Arial"/>
              </a:rPr>
              <a:t>t</a:t>
            </a:r>
            <a:r>
              <a:rPr sz="2400" spc="-120" dirty="0" err="1" smtClean="0">
                <a:solidFill>
                  <a:srgbClr val="073D86"/>
                </a:solidFill>
                <a:latin typeface="Arial"/>
                <a:cs typeface="Arial"/>
              </a:rPr>
              <a:t>e</a:t>
            </a:r>
            <a:r>
              <a:rPr lang="it-IT" sz="2400" dirty="0" smtClean="0">
                <a:solidFill>
                  <a:srgbClr val="073D86"/>
                </a:solidFill>
                <a:latin typeface="Arial"/>
                <a:cs typeface="Arial"/>
              </a:rPr>
              <a:t> </a:t>
            </a:r>
            <a:r>
              <a:rPr sz="2400" spc="-75" dirty="0" smtClean="0">
                <a:solidFill>
                  <a:srgbClr val="073D86"/>
                </a:solidFill>
                <a:latin typeface="Arial"/>
                <a:cs typeface="Arial"/>
              </a:rPr>
              <a:t>la</a:t>
            </a:r>
            <a:r>
              <a:rPr lang="it-IT" sz="2400" spc="-75" dirty="0" smtClean="0">
                <a:solidFill>
                  <a:srgbClr val="073D86"/>
                </a:solidFill>
                <a:latin typeface="Arial"/>
                <a:cs typeface="Arial"/>
              </a:rPr>
              <a:t> situazione previgente con</a:t>
            </a:r>
            <a:endParaRPr sz="2400" dirty="0">
              <a:latin typeface="Arial"/>
              <a:cs typeface="Arial"/>
            </a:endParaRPr>
          </a:p>
        </p:txBody>
      </p:sp>
      <p:sp>
        <p:nvSpPr>
          <p:cNvPr id="9" name="object 9"/>
          <p:cNvSpPr txBox="1">
            <a:spLocks noGrp="1"/>
          </p:cNvSpPr>
          <p:nvPr>
            <p:ph type="title"/>
          </p:nvPr>
        </p:nvSpPr>
        <p:spPr>
          <a:xfrm>
            <a:off x="773074" y="33019"/>
            <a:ext cx="7599680" cy="635000"/>
          </a:xfrm>
          <a:prstGeom prst="rect">
            <a:avLst/>
          </a:prstGeom>
        </p:spPr>
        <p:txBody>
          <a:bodyPr vert="horz" wrap="square" lIns="0" tIns="12065" rIns="0" bIns="0" rtlCol="0">
            <a:spAutoFit/>
          </a:bodyPr>
          <a:lstStyle/>
          <a:p>
            <a:pPr marL="12700">
              <a:lnSpc>
                <a:spcPct val="100000"/>
              </a:lnSpc>
              <a:spcBef>
                <a:spcPts val="95"/>
              </a:spcBef>
            </a:pPr>
            <a:r>
              <a:rPr sz="2800" spc="-280" dirty="0">
                <a:latin typeface="Arial"/>
                <a:cs typeface="Arial"/>
              </a:rPr>
              <a:t>ESAME </a:t>
            </a:r>
            <a:r>
              <a:rPr sz="2800" spc="-114" dirty="0">
                <a:latin typeface="Arial"/>
                <a:cs typeface="Arial"/>
              </a:rPr>
              <a:t>DI </a:t>
            </a:r>
            <a:r>
              <a:rPr sz="2800" spc="-305" dirty="0">
                <a:latin typeface="Arial"/>
                <a:cs typeface="Arial"/>
              </a:rPr>
              <a:t>STATO </a:t>
            </a:r>
            <a:r>
              <a:rPr sz="2800" spc="-355" dirty="0">
                <a:latin typeface="Arial"/>
                <a:cs typeface="Arial"/>
              </a:rPr>
              <a:t>PER </a:t>
            </a:r>
            <a:r>
              <a:rPr sz="2800" spc="-229" dirty="0">
                <a:latin typeface="Arial"/>
                <a:cs typeface="Arial"/>
              </a:rPr>
              <a:t>STUDENTI </a:t>
            </a:r>
            <a:r>
              <a:rPr sz="2800" spc="-295" dirty="0">
                <a:latin typeface="Arial"/>
                <a:cs typeface="Arial"/>
              </a:rPr>
              <a:t>CON</a:t>
            </a:r>
            <a:r>
              <a:rPr sz="2800" spc="-155" dirty="0">
                <a:latin typeface="Arial"/>
                <a:cs typeface="Arial"/>
              </a:rPr>
              <a:t> </a:t>
            </a:r>
            <a:r>
              <a:rPr sz="2800" spc="-190" dirty="0">
                <a:latin typeface="Arial"/>
                <a:cs typeface="Arial"/>
              </a:rPr>
              <a:t>DISABILITA</a:t>
            </a:r>
            <a:r>
              <a:rPr sz="4000" b="0" spc="-190" dirty="0">
                <a:latin typeface="Arial"/>
                <a:cs typeface="Arial"/>
              </a:rPr>
              <a:t>’</a:t>
            </a:r>
            <a:endParaRPr sz="4000">
              <a:latin typeface="Arial"/>
              <a:cs typeface="Arial"/>
            </a:endParaRPr>
          </a:p>
        </p:txBody>
      </p:sp>
      <p:sp>
        <p:nvSpPr>
          <p:cNvPr id="7" name="object 7"/>
          <p:cNvSpPr txBox="1">
            <a:spLocks noGrp="1"/>
          </p:cNvSpPr>
          <p:nvPr>
            <p:ph sz="quarter" idx="1"/>
          </p:nvPr>
        </p:nvSpPr>
        <p:spPr>
          <a:xfrm>
            <a:off x="251520" y="2564904"/>
            <a:ext cx="8534400" cy="3436838"/>
          </a:xfrm>
          <a:prstGeom prst="rect">
            <a:avLst/>
          </a:prstGeom>
        </p:spPr>
        <p:txBody>
          <a:bodyPr vert="horz" wrap="square" lIns="0" tIns="96520" rIns="0" bIns="0" rtlCol="0">
            <a:spAutoFit/>
          </a:bodyPr>
          <a:lstStyle/>
          <a:p>
            <a:pPr marL="12700">
              <a:lnSpc>
                <a:spcPct val="100000"/>
              </a:lnSpc>
              <a:spcBef>
                <a:spcPts val="760"/>
              </a:spcBef>
              <a:buNone/>
            </a:pPr>
            <a:r>
              <a:rPr sz="2400" spc="-25" dirty="0"/>
              <a:t>particolare </a:t>
            </a:r>
            <a:r>
              <a:rPr sz="2400" spc="10" dirty="0"/>
              <a:t>riferimento</a:t>
            </a:r>
            <a:r>
              <a:rPr sz="2400" spc="-275" dirty="0"/>
              <a:t> </a:t>
            </a:r>
            <a:r>
              <a:rPr sz="2400" spc="-130" dirty="0"/>
              <a:t>a:</a:t>
            </a:r>
          </a:p>
          <a:p>
            <a:pPr marL="287020" indent="-274320" algn="just">
              <a:lnSpc>
                <a:spcPct val="100000"/>
              </a:lnSpc>
              <a:spcBef>
                <a:spcPts val="590"/>
              </a:spcBef>
              <a:buClr>
                <a:srgbClr val="30B6FC"/>
              </a:buClr>
              <a:buFont typeface="Wingdings" pitchFamily="2" charset="2"/>
              <a:buChar char="§"/>
              <a:tabLst>
                <a:tab pos="286385" algn="l"/>
                <a:tab pos="287020" algn="l"/>
              </a:tabLst>
            </a:pPr>
            <a:r>
              <a:rPr sz="2400" spc="-160" dirty="0"/>
              <a:t>La </a:t>
            </a:r>
            <a:r>
              <a:rPr sz="2400" spc="-75" dirty="0"/>
              <a:t>coerenza </a:t>
            </a:r>
            <a:r>
              <a:rPr sz="2400" spc="-50" dirty="0"/>
              <a:t>con </a:t>
            </a:r>
            <a:r>
              <a:rPr sz="2400" dirty="0"/>
              <a:t>il</a:t>
            </a:r>
            <a:r>
              <a:rPr sz="2400" spc="-300" dirty="0"/>
              <a:t> </a:t>
            </a:r>
            <a:r>
              <a:rPr sz="2400" spc="-210" dirty="0"/>
              <a:t>PEI</a:t>
            </a:r>
            <a:endParaRPr sz="2400" dirty="0"/>
          </a:p>
          <a:p>
            <a:pPr marL="287020" indent="-274320" algn="just">
              <a:lnSpc>
                <a:spcPct val="100000"/>
              </a:lnSpc>
              <a:spcBef>
                <a:spcPts val="575"/>
              </a:spcBef>
              <a:buClr>
                <a:srgbClr val="30B6FC"/>
              </a:buClr>
              <a:buFont typeface="Wingdings" pitchFamily="2" charset="2"/>
              <a:buChar char="§"/>
              <a:tabLst>
                <a:tab pos="286385" algn="l"/>
                <a:tab pos="287020" algn="l"/>
              </a:tabLst>
            </a:pPr>
            <a:r>
              <a:rPr sz="2400" spc="-135" dirty="0"/>
              <a:t>Le</a:t>
            </a:r>
            <a:r>
              <a:rPr sz="2400" spc="-145" dirty="0"/>
              <a:t> </a:t>
            </a:r>
            <a:r>
              <a:rPr sz="2400" spc="-20" dirty="0"/>
              <a:t>prove</a:t>
            </a:r>
            <a:r>
              <a:rPr sz="2400" spc="-155" dirty="0"/>
              <a:t> </a:t>
            </a:r>
            <a:r>
              <a:rPr sz="2400" spc="-10" dirty="0"/>
              <a:t>differenziate</a:t>
            </a:r>
            <a:r>
              <a:rPr sz="2400" spc="-150" dirty="0"/>
              <a:t> </a:t>
            </a:r>
            <a:r>
              <a:rPr sz="2400" spc="-5" dirty="0"/>
              <a:t>(equipollenti</a:t>
            </a:r>
            <a:r>
              <a:rPr sz="2400" spc="-145" dirty="0"/>
              <a:t> </a:t>
            </a:r>
            <a:r>
              <a:rPr sz="2400" spc="5" dirty="0"/>
              <a:t>o</a:t>
            </a:r>
            <a:r>
              <a:rPr sz="2400" spc="-145" dirty="0"/>
              <a:t> </a:t>
            </a:r>
            <a:r>
              <a:rPr sz="2400" spc="-25" dirty="0"/>
              <a:t>non</a:t>
            </a:r>
            <a:r>
              <a:rPr sz="2400" spc="-150" dirty="0"/>
              <a:t> </a:t>
            </a:r>
            <a:r>
              <a:rPr sz="2400" spc="-5" dirty="0" err="1" smtClean="0"/>
              <a:t>equipollenti</a:t>
            </a:r>
            <a:r>
              <a:rPr sz="2400" spc="-5" dirty="0" smtClean="0"/>
              <a:t>)</a:t>
            </a:r>
            <a:r>
              <a:rPr lang="it-IT" sz="2400" dirty="0" smtClean="0"/>
              <a:t>	</a:t>
            </a:r>
          </a:p>
          <a:p>
            <a:pPr marL="287020" indent="-274320" algn="just">
              <a:lnSpc>
                <a:spcPct val="100000"/>
              </a:lnSpc>
              <a:spcBef>
                <a:spcPts val="575"/>
              </a:spcBef>
              <a:buClr>
                <a:srgbClr val="30B6FC"/>
              </a:buClr>
              <a:buNone/>
              <a:tabLst>
                <a:tab pos="286385" algn="l"/>
                <a:tab pos="287020" algn="l"/>
              </a:tabLst>
            </a:pPr>
            <a:r>
              <a:rPr lang="it-IT" sz="2400" spc="-55" dirty="0" smtClean="0"/>
              <a:t>					</a:t>
            </a:r>
            <a:r>
              <a:rPr sz="2400" spc="-55" dirty="0" smtClean="0"/>
              <a:t>Diploma </a:t>
            </a:r>
            <a:r>
              <a:rPr sz="2400" spc="5" dirty="0"/>
              <a:t>o</a:t>
            </a:r>
            <a:r>
              <a:rPr sz="2400" spc="-265" dirty="0"/>
              <a:t> </a:t>
            </a:r>
            <a:r>
              <a:rPr sz="2400" spc="15" dirty="0"/>
              <a:t>attestato</a:t>
            </a:r>
            <a:endParaRPr sz="2400" dirty="0"/>
          </a:p>
          <a:p>
            <a:pPr marL="287020" marR="692785" indent="-274320" algn="just">
              <a:lnSpc>
                <a:spcPct val="100000"/>
              </a:lnSpc>
              <a:spcBef>
                <a:spcPts val="580"/>
              </a:spcBef>
              <a:buClr>
                <a:srgbClr val="30B6FC"/>
              </a:buClr>
              <a:buFont typeface="Wingdings" pitchFamily="2" charset="2"/>
              <a:buChar char="§"/>
              <a:tabLst>
                <a:tab pos="286385" algn="l"/>
                <a:tab pos="287020" algn="l"/>
              </a:tabLst>
            </a:pPr>
            <a:r>
              <a:rPr sz="2400" spc="-125" dirty="0"/>
              <a:t>Gli</a:t>
            </a:r>
            <a:r>
              <a:rPr sz="2400" spc="-150" dirty="0"/>
              <a:t> </a:t>
            </a:r>
            <a:r>
              <a:rPr sz="2400" spc="-5" dirty="0"/>
              <a:t>studenti</a:t>
            </a:r>
            <a:r>
              <a:rPr sz="2400" spc="-135" dirty="0"/>
              <a:t> </a:t>
            </a:r>
            <a:r>
              <a:rPr sz="2400" spc="-50" dirty="0"/>
              <a:t>con</a:t>
            </a:r>
            <a:r>
              <a:rPr sz="2400" spc="-140" dirty="0"/>
              <a:t> </a:t>
            </a:r>
            <a:r>
              <a:rPr sz="2400" spc="-35" dirty="0"/>
              <a:t>disabilità</a:t>
            </a:r>
            <a:r>
              <a:rPr sz="2400" spc="-145" dirty="0"/>
              <a:t> </a:t>
            </a:r>
            <a:r>
              <a:rPr sz="2400" spc="-50" dirty="0"/>
              <a:t>con</a:t>
            </a:r>
            <a:r>
              <a:rPr sz="2400" spc="-140" dirty="0"/>
              <a:t> </a:t>
            </a:r>
            <a:r>
              <a:rPr sz="2400" spc="-20" dirty="0"/>
              <a:t>prove</a:t>
            </a:r>
            <a:r>
              <a:rPr sz="2400" spc="-150" dirty="0"/>
              <a:t> </a:t>
            </a:r>
            <a:r>
              <a:rPr sz="2400" spc="-20" dirty="0" smtClean="0"/>
              <a:t>non</a:t>
            </a:r>
            <a:r>
              <a:rPr lang="it-IT" sz="2400" spc="-155" dirty="0" smtClean="0"/>
              <a:t> </a:t>
            </a:r>
            <a:r>
              <a:rPr sz="2400" spc="-10" dirty="0" err="1" smtClean="0"/>
              <a:t>equipollenti</a:t>
            </a:r>
            <a:r>
              <a:rPr sz="2400" spc="-10" dirty="0" smtClean="0"/>
              <a:t>  </a:t>
            </a:r>
            <a:r>
              <a:rPr sz="2400" spc="-60" dirty="0"/>
              <a:t>possono</a:t>
            </a:r>
            <a:r>
              <a:rPr sz="2400" spc="-165" dirty="0"/>
              <a:t> </a:t>
            </a:r>
            <a:r>
              <a:rPr sz="2400" spc="-25" dirty="0"/>
              <a:t>non</a:t>
            </a:r>
            <a:r>
              <a:rPr sz="2400" spc="-155" dirty="0"/>
              <a:t> </a:t>
            </a:r>
            <a:r>
              <a:rPr sz="2400" spc="-55" dirty="0"/>
              <a:t>sostenere</a:t>
            </a:r>
            <a:r>
              <a:rPr sz="2400" spc="-140" dirty="0"/>
              <a:t> </a:t>
            </a:r>
            <a:r>
              <a:rPr sz="2400" spc="-85" dirty="0"/>
              <a:t>una</a:t>
            </a:r>
            <a:r>
              <a:rPr sz="2400" spc="-145" dirty="0"/>
              <a:t> </a:t>
            </a:r>
            <a:r>
              <a:rPr sz="2400" spc="5" dirty="0"/>
              <a:t>o</a:t>
            </a:r>
            <a:r>
              <a:rPr sz="2400" spc="-140" dirty="0"/>
              <a:t> </a:t>
            </a:r>
            <a:r>
              <a:rPr sz="2400" spc="-20" dirty="0"/>
              <a:t>più</a:t>
            </a:r>
            <a:r>
              <a:rPr sz="2400" spc="-135" dirty="0"/>
              <a:t> </a:t>
            </a:r>
            <a:r>
              <a:rPr sz="2400" spc="-20" dirty="0"/>
              <a:t>prove</a:t>
            </a:r>
            <a:endParaRPr sz="2400" dirty="0"/>
          </a:p>
          <a:p>
            <a:pPr marL="287020" indent="-274320" algn="just">
              <a:lnSpc>
                <a:spcPct val="100000"/>
              </a:lnSpc>
              <a:spcBef>
                <a:spcPts val="575"/>
              </a:spcBef>
              <a:buClr>
                <a:srgbClr val="30B6FC"/>
              </a:buClr>
              <a:buFont typeface="Wingdings" pitchFamily="2" charset="2"/>
              <a:buChar char="§"/>
              <a:tabLst>
                <a:tab pos="286385" algn="l"/>
                <a:tab pos="287020" algn="l"/>
              </a:tabLst>
            </a:pPr>
            <a:r>
              <a:rPr sz="2400" spc="-45" dirty="0"/>
              <a:t>Agli</a:t>
            </a:r>
            <a:r>
              <a:rPr sz="2400" spc="-145" dirty="0"/>
              <a:t> </a:t>
            </a:r>
            <a:r>
              <a:rPr sz="2400" spc="-5" dirty="0"/>
              <a:t>studenti</a:t>
            </a:r>
            <a:r>
              <a:rPr sz="2400" spc="-145" dirty="0"/>
              <a:t> </a:t>
            </a:r>
            <a:r>
              <a:rPr sz="2400" spc="-50" dirty="0"/>
              <a:t>con</a:t>
            </a:r>
            <a:r>
              <a:rPr sz="2400" spc="-130" dirty="0"/>
              <a:t> </a:t>
            </a:r>
            <a:r>
              <a:rPr sz="2400" spc="-35" dirty="0"/>
              <a:t>disabilità</a:t>
            </a:r>
            <a:r>
              <a:rPr sz="2400" spc="-155" dirty="0"/>
              <a:t> </a:t>
            </a:r>
            <a:r>
              <a:rPr sz="2400" spc="-85" dirty="0"/>
              <a:t>che</a:t>
            </a:r>
            <a:r>
              <a:rPr sz="2400" spc="-130" dirty="0"/>
              <a:t> </a:t>
            </a:r>
            <a:r>
              <a:rPr sz="2400" spc="-25" dirty="0"/>
              <a:t>non</a:t>
            </a:r>
            <a:r>
              <a:rPr sz="2400" spc="-145" dirty="0"/>
              <a:t> </a:t>
            </a:r>
            <a:r>
              <a:rPr sz="2400" spc="-30" dirty="0"/>
              <a:t>partecipano</a:t>
            </a:r>
            <a:r>
              <a:rPr sz="2400" spc="-135" dirty="0"/>
              <a:t> </a:t>
            </a:r>
            <a:r>
              <a:rPr sz="2400" spc="-50" dirty="0" err="1"/>
              <a:t>agli</a:t>
            </a:r>
            <a:r>
              <a:rPr sz="2400" spc="-140" dirty="0"/>
              <a:t> </a:t>
            </a:r>
            <a:r>
              <a:rPr sz="2400" spc="-100" dirty="0" err="1" smtClean="0"/>
              <a:t>esami</a:t>
            </a:r>
            <a:r>
              <a:rPr lang="it-IT" sz="2400" dirty="0" smtClean="0"/>
              <a:t> </a:t>
            </a:r>
            <a:r>
              <a:rPr sz="2400" spc="-65" dirty="0" err="1" smtClean="0"/>
              <a:t>viene</a:t>
            </a:r>
            <a:r>
              <a:rPr sz="2400" spc="-125" dirty="0" smtClean="0"/>
              <a:t> </a:t>
            </a:r>
            <a:r>
              <a:rPr sz="2400" spc="-50" dirty="0"/>
              <a:t>comunque</a:t>
            </a:r>
            <a:r>
              <a:rPr sz="2400" spc="-114" dirty="0"/>
              <a:t> </a:t>
            </a:r>
            <a:r>
              <a:rPr sz="2400" spc="-40" dirty="0"/>
              <a:t>rilasciato</a:t>
            </a:r>
            <a:r>
              <a:rPr sz="2400" spc="-155" dirty="0"/>
              <a:t> </a:t>
            </a:r>
            <a:r>
              <a:rPr sz="2400" spc="20" dirty="0"/>
              <a:t>l’attestato</a:t>
            </a:r>
            <a:r>
              <a:rPr sz="2400" spc="-150" dirty="0"/>
              <a:t> </a:t>
            </a:r>
            <a:r>
              <a:rPr sz="2400" spc="-15" dirty="0"/>
              <a:t>di</a:t>
            </a:r>
            <a:r>
              <a:rPr sz="2400" spc="-130" dirty="0"/>
              <a:t> </a:t>
            </a:r>
            <a:r>
              <a:rPr sz="2400" dirty="0"/>
              <a:t>credito</a:t>
            </a:r>
            <a:r>
              <a:rPr sz="2400" spc="-130" dirty="0"/>
              <a:t> </a:t>
            </a:r>
            <a:r>
              <a:rPr sz="2400" spc="15" dirty="0"/>
              <a:t>formativo</a:t>
            </a:r>
            <a:endParaRPr sz="2400" dirty="0"/>
          </a:p>
        </p:txBody>
      </p:sp>
      <p:sp>
        <p:nvSpPr>
          <p:cNvPr id="11" name="Segnaposto numero diapositiva 10"/>
          <p:cNvSpPr>
            <a:spLocks noGrp="1"/>
          </p:cNvSpPr>
          <p:nvPr>
            <p:ph type="sldNum" sz="quarter" idx="12"/>
          </p:nvPr>
        </p:nvSpPr>
        <p:spPr/>
        <p:txBody>
          <a:bodyPr>
            <a:normAutofit fontScale="85000" lnSpcReduction="20000"/>
          </a:bodyPr>
          <a:lstStyle/>
          <a:p>
            <a:fld id="{B6F15528-21DE-4FAA-801E-634DDDAF4B2B}" type="slidenum">
              <a:rPr lang="it-IT" smtClean="0"/>
              <a:pPr/>
              <a:t>18</a:t>
            </a:fld>
            <a:endParaRPr lang="it-IT"/>
          </a:p>
        </p:txBody>
      </p:sp>
      <p:sp>
        <p:nvSpPr>
          <p:cNvPr id="12" name="Segnaposto piè di pagina 11"/>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828800"/>
            <a:ext cx="7800975" cy="4015740"/>
          </a:xfrm>
          <a:prstGeom prst="rect">
            <a:avLst/>
          </a:prstGeom>
        </p:spPr>
        <p:txBody>
          <a:bodyPr vert="horz" wrap="square" lIns="0" tIns="49530" rIns="0" bIns="0" rtlCol="0">
            <a:spAutoFit/>
          </a:bodyPr>
          <a:lstStyle/>
          <a:p>
            <a:pPr marL="12700" marR="843915">
              <a:lnSpc>
                <a:spcPts val="2380"/>
              </a:lnSpc>
              <a:spcBef>
                <a:spcPts val="390"/>
              </a:spcBef>
            </a:pPr>
            <a:r>
              <a:rPr sz="2200" spc="-125" dirty="0">
                <a:solidFill>
                  <a:srgbClr val="073D86"/>
                </a:solidFill>
                <a:latin typeface="Arial"/>
                <a:cs typeface="Arial"/>
              </a:rPr>
              <a:t>Le </a:t>
            </a:r>
            <a:r>
              <a:rPr sz="2200" spc="-30" dirty="0">
                <a:solidFill>
                  <a:srgbClr val="073D86"/>
                </a:solidFill>
                <a:latin typeface="Arial"/>
                <a:cs typeface="Arial"/>
              </a:rPr>
              <a:t>norme </a:t>
            </a:r>
            <a:r>
              <a:rPr sz="2200" spc="-40" dirty="0">
                <a:solidFill>
                  <a:srgbClr val="073D86"/>
                </a:solidFill>
                <a:latin typeface="Arial"/>
                <a:cs typeface="Arial"/>
              </a:rPr>
              <a:t>del </a:t>
            </a:r>
            <a:r>
              <a:rPr sz="2200" spc="-120" dirty="0">
                <a:solidFill>
                  <a:srgbClr val="073D86"/>
                </a:solidFill>
                <a:latin typeface="Arial"/>
                <a:cs typeface="Arial"/>
              </a:rPr>
              <a:t>D.Lgs </a:t>
            </a:r>
            <a:r>
              <a:rPr sz="2200" spc="-160" dirty="0">
                <a:solidFill>
                  <a:srgbClr val="073D86"/>
                </a:solidFill>
                <a:latin typeface="Arial"/>
                <a:cs typeface="Arial"/>
              </a:rPr>
              <a:t>62/2017 </a:t>
            </a:r>
            <a:r>
              <a:rPr sz="2200" spc="-30" dirty="0">
                <a:solidFill>
                  <a:srgbClr val="073D86"/>
                </a:solidFill>
                <a:latin typeface="Arial"/>
                <a:cs typeface="Arial"/>
              </a:rPr>
              <a:t>confermano </a:t>
            </a:r>
            <a:r>
              <a:rPr sz="2200" spc="-50" dirty="0">
                <a:solidFill>
                  <a:srgbClr val="073D86"/>
                </a:solidFill>
                <a:latin typeface="Arial"/>
                <a:cs typeface="Arial"/>
              </a:rPr>
              <a:t>sostanzialmente</a:t>
            </a:r>
            <a:r>
              <a:rPr sz="2200" spc="-455" dirty="0">
                <a:solidFill>
                  <a:srgbClr val="073D86"/>
                </a:solidFill>
                <a:latin typeface="Arial"/>
                <a:cs typeface="Arial"/>
              </a:rPr>
              <a:t> </a:t>
            </a:r>
            <a:r>
              <a:rPr sz="2200" spc="-70" dirty="0">
                <a:solidFill>
                  <a:srgbClr val="073D86"/>
                </a:solidFill>
                <a:latin typeface="Arial"/>
                <a:cs typeface="Arial"/>
              </a:rPr>
              <a:t>la  </a:t>
            </a:r>
            <a:r>
              <a:rPr sz="2200" spc="-45" dirty="0">
                <a:solidFill>
                  <a:srgbClr val="073D86"/>
                </a:solidFill>
                <a:latin typeface="Arial"/>
                <a:cs typeface="Arial"/>
              </a:rPr>
              <a:t>situazione</a:t>
            </a:r>
            <a:r>
              <a:rPr sz="2200" spc="-160" dirty="0">
                <a:solidFill>
                  <a:srgbClr val="073D86"/>
                </a:solidFill>
                <a:latin typeface="Arial"/>
                <a:cs typeface="Arial"/>
              </a:rPr>
              <a:t> </a:t>
            </a:r>
            <a:r>
              <a:rPr sz="2200" spc="-25" dirty="0">
                <a:solidFill>
                  <a:srgbClr val="073D86"/>
                </a:solidFill>
                <a:latin typeface="Arial"/>
                <a:cs typeface="Arial"/>
              </a:rPr>
              <a:t>previgente,</a:t>
            </a:r>
            <a:r>
              <a:rPr sz="2200" spc="-160" dirty="0">
                <a:solidFill>
                  <a:srgbClr val="073D86"/>
                </a:solidFill>
                <a:latin typeface="Arial"/>
                <a:cs typeface="Arial"/>
              </a:rPr>
              <a:t> </a:t>
            </a:r>
            <a:r>
              <a:rPr sz="2200" spc="-50" dirty="0">
                <a:solidFill>
                  <a:srgbClr val="073D86"/>
                </a:solidFill>
                <a:latin typeface="Arial"/>
                <a:cs typeface="Arial"/>
              </a:rPr>
              <a:t>con</a:t>
            </a:r>
            <a:r>
              <a:rPr sz="2200" spc="-150" dirty="0">
                <a:solidFill>
                  <a:srgbClr val="073D86"/>
                </a:solidFill>
                <a:latin typeface="Arial"/>
                <a:cs typeface="Arial"/>
              </a:rPr>
              <a:t> </a:t>
            </a:r>
            <a:r>
              <a:rPr sz="2200" spc="-20" dirty="0">
                <a:solidFill>
                  <a:srgbClr val="073D86"/>
                </a:solidFill>
                <a:latin typeface="Arial"/>
                <a:cs typeface="Arial"/>
              </a:rPr>
              <a:t>particolare</a:t>
            </a:r>
            <a:r>
              <a:rPr sz="2200" spc="-175" dirty="0">
                <a:solidFill>
                  <a:srgbClr val="073D86"/>
                </a:solidFill>
                <a:latin typeface="Arial"/>
                <a:cs typeface="Arial"/>
              </a:rPr>
              <a:t> </a:t>
            </a:r>
            <a:r>
              <a:rPr sz="2200" spc="10" dirty="0">
                <a:solidFill>
                  <a:srgbClr val="073D86"/>
                </a:solidFill>
                <a:latin typeface="Arial"/>
                <a:cs typeface="Arial"/>
              </a:rPr>
              <a:t>riferimento</a:t>
            </a:r>
            <a:r>
              <a:rPr sz="2200" spc="-155" dirty="0">
                <a:solidFill>
                  <a:srgbClr val="073D86"/>
                </a:solidFill>
                <a:latin typeface="Arial"/>
                <a:cs typeface="Arial"/>
              </a:rPr>
              <a:t> </a:t>
            </a:r>
            <a:r>
              <a:rPr sz="2200" spc="-105" dirty="0">
                <a:solidFill>
                  <a:srgbClr val="073D86"/>
                </a:solidFill>
                <a:latin typeface="Arial"/>
                <a:cs typeface="Arial"/>
              </a:rPr>
              <a:t>a:</a:t>
            </a:r>
            <a:endParaRPr sz="2200" dirty="0">
              <a:latin typeface="Arial"/>
              <a:cs typeface="Arial"/>
            </a:endParaRPr>
          </a:p>
          <a:p>
            <a:pPr>
              <a:lnSpc>
                <a:spcPct val="100000"/>
              </a:lnSpc>
              <a:spcBef>
                <a:spcPts val="25"/>
              </a:spcBef>
            </a:pPr>
            <a:endParaRPr sz="2700" dirty="0">
              <a:latin typeface="Times New Roman"/>
              <a:cs typeface="Times New Roman"/>
            </a:endParaRPr>
          </a:p>
          <a:p>
            <a:pPr marL="287020" indent="-274320">
              <a:lnSpc>
                <a:spcPct val="100000"/>
              </a:lnSpc>
              <a:buClr>
                <a:srgbClr val="30B6FC"/>
              </a:buClr>
              <a:buChar char="-"/>
              <a:tabLst>
                <a:tab pos="286385" algn="l"/>
                <a:tab pos="287020" algn="l"/>
              </a:tabLst>
            </a:pPr>
            <a:r>
              <a:rPr sz="2200" spc="-150" dirty="0">
                <a:solidFill>
                  <a:srgbClr val="073D86"/>
                </a:solidFill>
                <a:latin typeface="Arial"/>
                <a:cs typeface="Arial"/>
              </a:rPr>
              <a:t>La </a:t>
            </a:r>
            <a:r>
              <a:rPr sz="2200" spc="-70" dirty="0">
                <a:solidFill>
                  <a:srgbClr val="073D86"/>
                </a:solidFill>
                <a:latin typeface="Arial"/>
                <a:cs typeface="Arial"/>
              </a:rPr>
              <a:t>coerenza </a:t>
            </a:r>
            <a:r>
              <a:rPr sz="2200" spc="-50" dirty="0">
                <a:solidFill>
                  <a:srgbClr val="073D86"/>
                </a:solidFill>
                <a:latin typeface="Arial"/>
                <a:cs typeface="Arial"/>
              </a:rPr>
              <a:t>con </a:t>
            </a:r>
            <a:r>
              <a:rPr sz="2200" dirty="0">
                <a:solidFill>
                  <a:srgbClr val="073D86"/>
                </a:solidFill>
                <a:latin typeface="Arial"/>
                <a:cs typeface="Arial"/>
              </a:rPr>
              <a:t>il</a:t>
            </a:r>
            <a:r>
              <a:rPr sz="2200" spc="-315" dirty="0">
                <a:solidFill>
                  <a:srgbClr val="073D86"/>
                </a:solidFill>
                <a:latin typeface="Arial"/>
                <a:cs typeface="Arial"/>
              </a:rPr>
              <a:t> </a:t>
            </a:r>
            <a:r>
              <a:rPr sz="2200" spc="-229" dirty="0">
                <a:solidFill>
                  <a:srgbClr val="073D86"/>
                </a:solidFill>
                <a:latin typeface="Arial"/>
                <a:cs typeface="Arial"/>
              </a:rPr>
              <a:t>PDP</a:t>
            </a:r>
            <a:endParaRPr sz="2200" dirty="0">
              <a:latin typeface="Arial"/>
              <a:cs typeface="Arial"/>
            </a:endParaRPr>
          </a:p>
          <a:p>
            <a:pPr marL="287020" indent="-274320">
              <a:lnSpc>
                <a:spcPct val="100000"/>
              </a:lnSpc>
              <a:spcBef>
                <a:spcPts val="265"/>
              </a:spcBef>
              <a:buClr>
                <a:srgbClr val="30B6FC"/>
              </a:buClr>
              <a:buChar char="-"/>
              <a:tabLst>
                <a:tab pos="286385" algn="l"/>
                <a:tab pos="287020" algn="l"/>
              </a:tabLst>
            </a:pPr>
            <a:r>
              <a:rPr sz="2200" spc="-114" dirty="0">
                <a:solidFill>
                  <a:srgbClr val="073D86"/>
                </a:solidFill>
                <a:latin typeface="Arial"/>
                <a:cs typeface="Arial"/>
              </a:rPr>
              <a:t>Gli </a:t>
            </a:r>
            <a:r>
              <a:rPr sz="2200" dirty="0">
                <a:solidFill>
                  <a:srgbClr val="073D86"/>
                </a:solidFill>
                <a:latin typeface="Arial"/>
                <a:cs typeface="Arial"/>
              </a:rPr>
              <a:t>strumenti</a:t>
            </a:r>
            <a:r>
              <a:rPr sz="2200" spc="-195" dirty="0">
                <a:solidFill>
                  <a:srgbClr val="073D86"/>
                </a:solidFill>
                <a:latin typeface="Arial"/>
                <a:cs typeface="Arial"/>
              </a:rPr>
              <a:t> </a:t>
            </a:r>
            <a:r>
              <a:rPr sz="2200" spc="-40" dirty="0">
                <a:solidFill>
                  <a:srgbClr val="073D86"/>
                </a:solidFill>
                <a:latin typeface="Arial"/>
                <a:cs typeface="Arial"/>
              </a:rPr>
              <a:t>compensativi</a:t>
            </a:r>
            <a:endParaRPr sz="2200" dirty="0">
              <a:latin typeface="Arial"/>
              <a:cs typeface="Arial"/>
            </a:endParaRPr>
          </a:p>
          <a:p>
            <a:pPr marL="287020" marR="461009" indent="-274320">
              <a:lnSpc>
                <a:spcPts val="2380"/>
              </a:lnSpc>
              <a:spcBef>
                <a:spcPts val="565"/>
              </a:spcBef>
              <a:buClr>
                <a:srgbClr val="30B6FC"/>
              </a:buClr>
              <a:buChar char="-"/>
              <a:tabLst>
                <a:tab pos="286385" algn="l"/>
                <a:tab pos="287020" algn="l"/>
              </a:tabLst>
            </a:pPr>
            <a:r>
              <a:rPr sz="2200" spc="-70" dirty="0">
                <a:solidFill>
                  <a:srgbClr val="073D86"/>
                </a:solidFill>
                <a:latin typeface="Arial"/>
                <a:cs typeface="Arial"/>
              </a:rPr>
              <a:t>Percorso</a:t>
            </a:r>
            <a:r>
              <a:rPr sz="2200" spc="-145" dirty="0">
                <a:solidFill>
                  <a:srgbClr val="073D86"/>
                </a:solidFill>
                <a:latin typeface="Arial"/>
                <a:cs typeface="Arial"/>
              </a:rPr>
              <a:t> </a:t>
            </a:r>
            <a:r>
              <a:rPr sz="2200" spc="5" dirty="0">
                <a:solidFill>
                  <a:srgbClr val="073D86"/>
                </a:solidFill>
                <a:latin typeface="Arial"/>
                <a:cs typeface="Arial"/>
              </a:rPr>
              <a:t>didattico</a:t>
            </a:r>
            <a:r>
              <a:rPr sz="2200" spc="-165" dirty="0">
                <a:solidFill>
                  <a:srgbClr val="073D86"/>
                </a:solidFill>
                <a:latin typeface="Arial"/>
                <a:cs typeface="Arial"/>
              </a:rPr>
              <a:t> </a:t>
            </a:r>
            <a:r>
              <a:rPr sz="2200" spc="-15" dirty="0">
                <a:solidFill>
                  <a:srgbClr val="073D86"/>
                </a:solidFill>
                <a:latin typeface="Arial"/>
                <a:cs typeface="Arial"/>
              </a:rPr>
              <a:t>ordinario</a:t>
            </a:r>
            <a:r>
              <a:rPr sz="2200" spc="-145" dirty="0">
                <a:solidFill>
                  <a:srgbClr val="073D86"/>
                </a:solidFill>
                <a:latin typeface="Arial"/>
                <a:cs typeface="Arial"/>
              </a:rPr>
              <a:t> </a:t>
            </a:r>
            <a:r>
              <a:rPr sz="2200" spc="-50" dirty="0">
                <a:solidFill>
                  <a:srgbClr val="073D86"/>
                </a:solidFill>
                <a:latin typeface="Arial"/>
                <a:cs typeface="Arial"/>
              </a:rPr>
              <a:t>con</a:t>
            </a:r>
            <a:r>
              <a:rPr sz="2200" spc="-130" dirty="0">
                <a:solidFill>
                  <a:srgbClr val="073D86"/>
                </a:solidFill>
                <a:latin typeface="Arial"/>
                <a:cs typeface="Arial"/>
              </a:rPr>
              <a:t> </a:t>
            </a:r>
            <a:r>
              <a:rPr sz="2200" spc="-70" dirty="0">
                <a:solidFill>
                  <a:srgbClr val="073D86"/>
                </a:solidFill>
                <a:latin typeface="Arial"/>
                <a:cs typeface="Arial"/>
              </a:rPr>
              <a:t>la</a:t>
            </a:r>
            <a:r>
              <a:rPr sz="2200" spc="-140" dirty="0">
                <a:solidFill>
                  <a:srgbClr val="073D86"/>
                </a:solidFill>
                <a:latin typeface="Arial"/>
                <a:cs typeface="Arial"/>
              </a:rPr>
              <a:t> </a:t>
            </a:r>
            <a:r>
              <a:rPr sz="2200" spc="-80" dirty="0">
                <a:solidFill>
                  <a:srgbClr val="073D86"/>
                </a:solidFill>
                <a:latin typeface="Arial"/>
                <a:cs typeface="Arial"/>
              </a:rPr>
              <a:t>sola</a:t>
            </a:r>
            <a:r>
              <a:rPr sz="2200" spc="-130" dirty="0">
                <a:solidFill>
                  <a:srgbClr val="073D86"/>
                </a:solidFill>
                <a:latin typeface="Arial"/>
                <a:cs typeface="Arial"/>
              </a:rPr>
              <a:t> </a:t>
            </a:r>
            <a:r>
              <a:rPr sz="2200" spc="-85" dirty="0">
                <a:solidFill>
                  <a:srgbClr val="073D86"/>
                </a:solidFill>
                <a:latin typeface="Arial"/>
                <a:cs typeface="Arial"/>
              </a:rPr>
              <a:t>dispensa</a:t>
            </a:r>
            <a:r>
              <a:rPr sz="2200" spc="-135" dirty="0">
                <a:solidFill>
                  <a:srgbClr val="073D86"/>
                </a:solidFill>
                <a:latin typeface="Arial"/>
                <a:cs typeface="Arial"/>
              </a:rPr>
              <a:t> </a:t>
            </a:r>
            <a:r>
              <a:rPr sz="2200" spc="-50" dirty="0">
                <a:solidFill>
                  <a:srgbClr val="073D86"/>
                </a:solidFill>
                <a:latin typeface="Arial"/>
                <a:cs typeface="Arial"/>
              </a:rPr>
              <a:t>dalle</a:t>
            </a:r>
            <a:r>
              <a:rPr sz="2200" spc="-130" dirty="0">
                <a:solidFill>
                  <a:srgbClr val="073D86"/>
                </a:solidFill>
                <a:latin typeface="Arial"/>
                <a:cs typeface="Arial"/>
              </a:rPr>
              <a:t> </a:t>
            </a:r>
            <a:r>
              <a:rPr sz="2200" spc="-20" dirty="0">
                <a:solidFill>
                  <a:srgbClr val="073D86"/>
                </a:solidFill>
                <a:latin typeface="Arial"/>
                <a:cs typeface="Arial"/>
              </a:rPr>
              <a:t>prove  </a:t>
            </a:r>
            <a:r>
              <a:rPr sz="2200" dirty="0">
                <a:solidFill>
                  <a:srgbClr val="073D86"/>
                </a:solidFill>
                <a:latin typeface="Arial"/>
                <a:cs typeface="Arial"/>
              </a:rPr>
              <a:t>scritte</a:t>
            </a:r>
            <a:r>
              <a:rPr sz="2200" spc="-165" dirty="0">
                <a:solidFill>
                  <a:srgbClr val="073D86"/>
                </a:solidFill>
                <a:latin typeface="Arial"/>
                <a:cs typeface="Arial"/>
              </a:rPr>
              <a:t> </a:t>
            </a:r>
            <a:r>
              <a:rPr sz="2200" spc="-25" dirty="0">
                <a:solidFill>
                  <a:srgbClr val="073D86"/>
                </a:solidFill>
                <a:latin typeface="Arial"/>
                <a:cs typeface="Arial"/>
              </a:rPr>
              <a:t>ordinarie</a:t>
            </a:r>
            <a:r>
              <a:rPr sz="2200" spc="-160" dirty="0">
                <a:solidFill>
                  <a:srgbClr val="073D86"/>
                </a:solidFill>
                <a:latin typeface="Arial"/>
                <a:cs typeface="Arial"/>
              </a:rPr>
              <a:t> </a:t>
            </a:r>
            <a:r>
              <a:rPr sz="2200" spc="-15" dirty="0">
                <a:solidFill>
                  <a:srgbClr val="073D86"/>
                </a:solidFill>
                <a:latin typeface="Arial"/>
                <a:cs typeface="Arial"/>
              </a:rPr>
              <a:t>di</a:t>
            </a:r>
            <a:r>
              <a:rPr sz="2200" spc="-130" dirty="0">
                <a:solidFill>
                  <a:srgbClr val="073D86"/>
                </a:solidFill>
                <a:latin typeface="Arial"/>
                <a:cs typeface="Arial"/>
              </a:rPr>
              <a:t> </a:t>
            </a:r>
            <a:r>
              <a:rPr sz="2200" spc="-45" dirty="0">
                <a:solidFill>
                  <a:srgbClr val="073D86"/>
                </a:solidFill>
                <a:latin typeface="Arial"/>
                <a:cs typeface="Arial"/>
              </a:rPr>
              <a:t>lingua</a:t>
            </a:r>
            <a:r>
              <a:rPr sz="2200" spc="-145" dirty="0">
                <a:solidFill>
                  <a:srgbClr val="073D86"/>
                </a:solidFill>
                <a:latin typeface="Arial"/>
                <a:cs typeface="Arial"/>
              </a:rPr>
              <a:t> </a:t>
            </a:r>
            <a:r>
              <a:rPr sz="2200" spc="-40" dirty="0">
                <a:solidFill>
                  <a:srgbClr val="073D86"/>
                </a:solidFill>
                <a:latin typeface="Arial"/>
                <a:cs typeface="Arial"/>
              </a:rPr>
              <a:t>straniera:</a:t>
            </a:r>
            <a:r>
              <a:rPr sz="2200" spc="-165" dirty="0">
                <a:solidFill>
                  <a:srgbClr val="073D86"/>
                </a:solidFill>
                <a:latin typeface="Arial"/>
                <a:cs typeface="Arial"/>
              </a:rPr>
              <a:t> </a:t>
            </a:r>
            <a:r>
              <a:rPr sz="2200" spc="-30" dirty="0">
                <a:solidFill>
                  <a:srgbClr val="073D86"/>
                </a:solidFill>
                <a:latin typeface="Arial"/>
                <a:cs typeface="Arial"/>
              </a:rPr>
              <a:t>prova</a:t>
            </a:r>
            <a:r>
              <a:rPr sz="2200" spc="-130" dirty="0">
                <a:solidFill>
                  <a:srgbClr val="073D86"/>
                </a:solidFill>
                <a:latin typeface="Arial"/>
                <a:cs typeface="Arial"/>
              </a:rPr>
              <a:t> </a:t>
            </a:r>
            <a:r>
              <a:rPr sz="2200" spc="-40" dirty="0">
                <a:solidFill>
                  <a:srgbClr val="073D86"/>
                </a:solidFill>
                <a:latin typeface="Arial"/>
                <a:cs typeface="Arial"/>
              </a:rPr>
              <a:t>orale</a:t>
            </a:r>
            <a:r>
              <a:rPr sz="2200" spc="-155" dirty="0">
                <a:solidFill>
                  <a:srgbClr val="073D86"/>
                </a:solidFill>
                <a:latin typeface="Arial"/>
                <a:cs typeface="Arial"/>
              </a:rPr>
              <a:t> </a:t>
            </a:r>
            <a:r>
              <a:rPr sz="2200" spc="-10" dirty="0">
                <a:solidFill>
                  <a:srgbClr val="073D86"/>
                </a:solidFill>
                <a:latin typeface="Arial"/>
                <a:cs typeface="Arial"/>
              </a:rPr>
              <a:t>sostitutiva</a:t>
            </a:r>
            <a:endParaRPr sz="2200" dirty="0">
              <a:latin typeface="Arial"/>
              <a:cs typeface="Arial"/>
            </a:endParaRPr>
          </a:p>
          <a:p>
            <a:pPr marL="287020" marR="5080" indent="-274320">
              <a:lnSpc>
                <a:spcPct val="90000"/>
              </a:lnSpc>
              <a:spcBef>
                <a:spcPts val="484"/>
              </a:spcBef>
              <a:buClr>
                <a:srgbClr val="30B6FC"/>
              </a:buClr>
              <a:buChar char="-"/>
              <a:tabLst>
                <a:tab pos="286385" algn="l"/>
                <a:tab pos="287020" algn="l"/>
              </a:tabLst>
            </a:pPr>
            <a:r>
              <a:rPr sz="2200" spc="-70" dirty="0">
                <a:solidFill>
                  <a:srgbClr val="073D86"/>
                </a:solidFill>
                <a:latin typeface="Arial"/>
                <a:cs typeface="Arial"/>
              </a:rPr>
              <a:t>Percorso</a:t>
            </a:r>
            <a:r>
              <a:rPr sz="2200" spc="-145" dirty="0">
                <a:solidFill>
                  <a:srgbClr val="073D86"/>
                </a:solidFill>
                <a:latin typeface="Arial"/>
                <a:cs typeface="Arial"/>
              </a:rPr>
              <a:t> </a:t>
            </a:r>
            <a:r>
              <a:rPr sz="2200" spc="5" dirty="0">
                <a:solidFill>
                  <a:srgbClr val="073D86"/>
                </a:solidFill>
                <a:latin typeface="Arial"/>
                <a:cs typeface="Arial"/>
              </a:rPr>
              <a:t>didattico</a:t>
            </a:r>
            <a:r>
              <a:rPr sz="2200" spc="-160" dirty="0">
                <a:solidFill>
                  <a:srgbClr val="073D86"/>
                </a:solidFill>
                <a:latin typeface="Arial"/>
                <a:cs typeface="Arial"/>
              </a:rPr>
              <a:t> </a:t>
            </a:r>
            <a:r>
              <a:rPr sz="2200" spc="-5" dirty="0">
                <a:solidFill>
                  <a:srgbClr val="073D86"/>
                </a:solidFill>
                <a:latin typeface="Arial"/>
                <a:cs typeface="Arial"/>
              </a:rPr>
              <a:t>differenziato</a:t>
            </a:r>
            <a:r>
              <a:rPr sz="2200" spc="-125" dirty="0">
                <a:solidFill>
                  <a:srgbClr val="073D86"/>
                </a:solidFill>
                <a:latin typeface="Arial"/>
                <a:cs typeface="Arial"/>
              </a:rPr>
              <a:t> </a:t>
            </a:r>
            <a:r>
              <a:rPr sz="2200" spc="-50" dirty="0">
                <a:solidFill>
                  <a:srgbClr val="073D86"/>
                </a:solidFill>
                <a:latin typeface="Arial"/>
                <a:cs typeface="Arial"/>
              </a:rPr>
              <a:t>con</a:t>
            </a:r>
            <a:r>
              <a:rPr sz="2200" spc="-135" dirty="0">
                <a:solidFill>
                  <a:srgbClr val="073D86"/>
                </a:solidFill>
                <a:latin typeface="Arial"/>
                <a:cs typeface="Arial"/>
              </a:rPr>
              <a:t> </a:t>
            </a:r>
            <a:r>
              <a:rPr sz="2200" spc="-55" dirty="0">
                <a:solidFill>
                  <a:srgbClr val="073D86"/>
                </a:solidFill>
                <a:latin typeface="Arial"/>
                <a:cs typeface="Arial"/>
              </a:rPr>
              <a:t>esonero</a:t>
            </a:r>
            <a:r>
              <a:rPr sz="2200" spc="-145" dirty="0">
                <a:solidFill>
                  <a:srgbClr val="073D86"/>
                </a:solidFill>
                <a:latin typeface="Arial"/>
                <a:cs typeface="Arial"/>
              </a:rPr>
              <a:t> </a:t>
            </a:r>
            <a:r>
              <a:rPr sz="2200" spc="-35" dirty="0">
                <a:solidFill>
                  <a:srgbClr val="073D86"/>
                </a:solidFill>
                <a:latin typeface="Arial"/>
                <a:cs typeface="Arial"/>
              </a:rPr>
              <a:t>dall’insegnamento  </a:t>
            </a:r>
            <a:r>
              <a:rPr sz="2200" spc="-40" dirty="0">
                <a:solidFill>
                  <a:srgbClr val="073D86"/>
                </a:solidFill>
                <a:latin typeface="Arial"/>
                <a:cs typeface="Arial"/>
              </a:rPr>
              <a:t>delle lingue </a:t>
            </a:r>
            <a:r>
              <a:rPr sz="2200" spc="-35" dirty="0">
                <a:solidFill>
                  <a:srgbClr val="073D86"/>
                </a:solidFill>
                <a:latin typeface="Arial"/>
                <a:cs typeface="Arial"/>
              </a:rPr>
              <a:t>straniere </a:t>
            </a:r>
            <a:r>
              <a:rPr sz="2200" spc="-5" dirty="0">
                <a:solidFill>
                  <a:srgbClr val="073D86"/>
                </a:solidFill>
                <a:latin typeface="Arial"/>
                <a:cs typeface="Arial"/>
              </a:rPr>
              <a:t>(in </a:t>
            </a:r>
            <a:r>
              <a:rPr sz="2200" spc="-110" dirty="0">
                <a:solidFill>
                  <a:srgbClr val="073D86"/>
                </a:solidFill>
                <a:latin typeface="Arial"/>
                <a:cs typeface="Arial"/>
              </a:rPr>
              <a:t>caso </a:t>
            </a:r>
            <a:r>
              <a:rPr sz="2200" spc="-15" dirty="0">
                <a:solidFill>
                  <a:srgbClr val="073D86"/>
                </a:solidFill>
                <a:latin typeface="Arial"/>
                <a:cs typeface="Arial"/>
              </a:rPr>
              <a:t>di </a:t>
            </a:r>
            <a:r>
              <a:rPr sz="2200" spc="-25" dirty="0">
                <a:solidFill>
                  <a:srgbClr val="073D86"/>
                </a:solidFill>
                <a:latin typeface="Arial"/>
                <a:cs typeface="Arial"/>
              </a:rPr>
              <a:t>particolare gravita </a:t>
            </a:r>
            <a:r>
              <a:rPr sz="2200" spc="-35" dirty="0">
                <a:solidFill>
                  <a:srgbClr val="073D86"/>
                </a:solidFill>
                <a:latin typeface="Arial"/>
                <a:cs typeface="Arial"/>
              </a:rPr>
              <a:t>del </a:t>
            </a:r>
            <a:r>
              <a:rPr sz="2200" spc="-114" dirty="0">
                <a:solidFill>
                  <a:srgbClr val="073D86"/>
                </a:solidFill>
                <a:latin typeface="Arial"/>
                <a:cs typeface="Arial"/>
              </a:rPr>
              <a:t>DA, su  </a:t>
            </a:r>
            <a:r>
              <a:rPr sz="2200" spc="-40" dirty="0">
                <a:solidFill>
                  <a:srgbClr val="073D86"/>
                </a:solidFill>
                <a:latin typeface="Arial"/>
                <a:cs typeface="Arial"/>
              </a:rPr>
              <a:t>richiesta </a:t>
            </a:r>
            <a:r>
              <a:rPr sz="2200" spc="-45" dirty="0">
                <a:solidFill>
                  <a:srgbClr val="073D86"/>
                </a:solidFill>
                <a:latin typeface="Arial"/>
                <a:cs typeface="Arial"/>
              </a:rPr>
              <a:t>della </a:t>
            </a:r>
            <a:r>
              <a:rPr sz="2200" spc="-30" dirty="0">
                <a:solidFill>
                  <a:srgbClr val="073D86"/>
                </a:solidFill>
                <a:latin typeface="Arial"/>
                <a:cs typeface="Arial"/>
              </a:rPr>
              <a:t>famiglia </a:t>
            </a:r>
            <a:r>
              <a:rPr sz="2200" spc="-100" dirty="0">
                <a:solidFill>
                  <a:srgbClr val="073D86"/>
                </a:solidFill>
                <a:latin typeface="Arial"/>
                <a:cs typeface="Arial"/>
              </a:rPr>
              <a:t>e </a:t>
            </a:r>
            <a:r>
              <a:rPr sz="2200" spc="-45" dirty="0">
                <a:solidFill>
                  <a:srgbClr val="073D86"/>
                </a:solidFill>
                <a:latin typeface="Arial"/>
                <a:cs typeface="Arial"/>
              </a:rPr>
              <a:t>approvazione </a:t>
            </a:r>
            <a:r>
              <a:rPr sz="2200" spc="-35" dirty="0">
                <a:solidFill>
                  <a:srgbClr val="073D86"/>
                </a:solidFill>
                <a:latin typeface="Arial"/>
                <a:cs typeface="Arial"/>
              </a:rPr>
              <a:t>del </a:t>
            </a:r>
            <a:r>
              <a:rPr sz="2200" spc="-160" dirty="0">
                <a:solidFill>
                  <a:srgbClr val="073D86"/>
                </a:solidFill>
                <a:latin typeface="Arial"/>
                <a:cs typeface="Arial"/>
              </a:rPr>
              <a:t>CdC): </a:t>
            </a:r>
            <a:r>
              <a:rPr sz="2200" spc="-20" dirty="0">
                <a:solidFill>
                  <a:srgbClr val="073D86"/>
                </a:solidFill>
                <a:latin typeface="Arial"/>
                <a:cs typeface="Arial"/>
              </a:rPr>
              <a:t>prove  </a:t>
            </a:r>
            <a:r>
              <a:rPr sz="2200" spc="-10" dirty="0">
                <a:solidFill>
                  <a:srgbClr val="073D86"/>
                </a:solidFill>
                <a:latin typeface="Arial"/>
                <a:cs typeface="Arial"/>
              </a:rPr>
              <a:t>differenziate </a:t>
            </a:r>
            <a:r>
              <a:rPr sz="2200" spc="-25" dirty="0">
                <a:solidFill>
                  <a:srgbClr val="073D86"/>
                </a:solidFill>
                <a:latin typeface="Arial"/>
                <a:cs typeface="Arial"/>
              </a:rPr>
              <a:t>non </a:t>
            </a:r>
            <a:r>
              <a:rPr sz="2200" spc="-10" dirty="0">
                <a:solidFill>
                  <a:srgbClr val="073D86"/>
                </a:solidFill>
                <a:latin typeface="Arial"/>
                <a:cs typeface="Arial"/>
              </a:rPr>
              <a:t>equipollenti </a:t>
            </a:r>
            <a:r>
              <a:rPr sz="2200" spc="-30" dirty="0">
                <a:solidFill>
                  <a:srgbClr val="073D86"/>
                </a:solidFill>
                <a:latin typeface="Arial"/>
                <a:cs typeface="Arial"/>
              </a:rPr>
              <a:t>finalizzate </a:t>
            </a:r>
            <a:r>
              <a:rPr sz="2200" spc="-70" dirty="0">
                <a:solidFill>
                  <a:srgbClr val="073D86"/>
                </a:solidFill>
                <a:latin typeface="Arial"/>
                <a:cs typeface="Arial"/>
              </a:rPr>
              <a:t>al </a:t>
            </a:r>
            <a:r>
              <a:rPr sz="2200" spc="-50" dirty="0">
                <a:solidFill>
                  <a:srgbClr val="073D86"/>
                </a:solidFill>
                <a:latin typeface="Arial"/>
                <a:cs typeface="Arial"/>
              </a:rPr>
              <a:t>rilascio </a:t>
            </a:r>
            <a:r>
              <a:rPr sz="2200" spc="-35" dirty="0">
                <a:solidFill>
                  <a:srgbClr val="073D86"/>
                </a:solidFill>
                <a:latin typeface="Arial"/>
                <a:cs typeface="Arial"/>
              </a:rPr>
              <a:t>del </a:t>
            </a:r>
            <a:r>
              <a:rPr sz="2200" spc="-40" dirty="0">
                <a:solidFill>
                  <a:srgbClr val="073D86"/>
                </a:solidFill>
                <a:latin typeface="Arial"/>
                <a:cs typeface="Arial"/>
              </a:rPr>
              <a:t>solo  </a:t>
            </a:r>
            <a:r>
              <a:rPr sz="2200" spc="15" dirty="0">
                <a:solidFill>
                  <a:srgbClr val="073D86"/>
                </a:solidFill>
                <a:latin typeface="Arial"/>
                <a:cs typeface="Arial"/>
              </a:rPr>
              <a:t>attestato</a:t>
            </a:r>
            <a:endParaRPr sz="2200" dirty="0">
              <a:latin typeface="Arial"/>
              <a:cs typeface="Arial"/>
            </a:endParaRPr>
          </a:p>
        </p:txBody>
      </p:sp>
      <p:sp>
        <p:nvSpPr>
          <p:cNvPr id="4" name="object 4"/>
          <p:cNvSpPr txBox="1">
            <a:spLocks noGrp="1"/>
          </p:cNvSpPr>
          <p:nvPr>
            <p:ph type="title"/>
          </p:nvPr>
        </p:nvSpPr>
        <p:spPr>
          <a:xfrm>
            <a:off x="1035202" y="109219"/>
            <a:ext cx="7068820" cy="497840"/>
          </a:xfrm>
          <a:prstGeom prst="rect">
            <a:avLst/>
          </a:prstGeom>
        </p:spPr>
        <p:txBody>
          <a:bodyPr vert="horz" wrap="square" lIns="0" tIns="12065" rIns="0" bIns="0" rtlCol="0">
            <a:spAutoFit/>
          </a:bodyPr>
          <a:lstStyle/>
          <a:p>
            <a:pPr marL="12700">
              <a:lnSpc>
                <a:spcPct val="100000"/>
              </a:lnSpc>
              <a:spcBef>
                <a:spcPts val="95"/>
              </a:spcBef>
            </a:pPr>
            <a:r>
              <a:rPr sz="3100" spc="-310" dirty="0">
                <a:latin typeface="Arial"/>
                <a:cs typeface="Arial"/>
              </a:rPr>
              <a:t>ESAME </a:t>
            </a:r>
            <a:r>
              <a:rPr sz="3100" spc="-125" dirty="0">
                <a:latin typeface="Arial"/>
                <a:cs typeface="Arial"/>
              </a:rPr>
              <a:t>DI </a:t>
            </a:r>
            <a:r>
              <a:rPr sz="3100" spc="-330" dirty="0">
                <a:latin typeface="Arial"/>
                <a:cs typeface="Arial"/>
              </a:rPr>
              <a:t>STATO </a:t>
            </a:r>
            <a:r>
              <a:rPr sz="3100" spc="-400" dirty="0">
                <a:latin typeface="Arial"/>
                <a:cs typeface="Arial"/>
              </a:rPr>
              <a:t>PER </a:t>
            </a:r>
            <a:r>
              <a:rPr sz="3100" spc="-254" dirty="0">
                <a:latin typeface="Arial"/>
                <a:cs typeface="Arial"/>
              </a:rPr>
              <a:t>STUDENTI </a:t>
            </a:r>
            <a:r>
              <a:rPr sz="3100" spc="-325" dirty="0">
                <a:latin typeface="Arial"/>
                <a:cs typeface="Arial"/>
              </a:rPr>
              <a:t>CON</a:t>
            </a:r>
            <a:r>
              <a:rPr sz="3100" spc="-175" dirty="0">
                <a:latin typeface="Arial"/>
                <a:cs typeface="Arial"/>
              </a:rPr>
              <a:t> </a:t>
            </a:r>
            <a:r>
              <a:rPr sz="3100" spc="-335" dirty="0">
                <a:latin typeface="Arial"/>
                <a:cs typeface="Arial"/>
              </a:rPr>
              <a:t>DSA</a:t>
            </a:r>
            <a:endParaRPr sz="3100">
              <a:latin typeface="Arial"/>
              <a:cs typeface="Arial"/>
            </a:endParaRPr>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19</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047232" y="859536"/>
            <a:ext cx="2877820" cy="713740"/>
          </a:xfrm>
          <a:custGeom>
            <a:avLst/>
            <a:gdLst/>
            <a:ahLst/>
            <a:cxnLst/>
            <a:rect l="l" t="t" r="r" b="b"/>
            <a:pathLst>
              <a:path w="2877820" h="713740">
                <a:moveTo>
                  <a:pt x="2877312" y="0"/>
                </a:moveTo>
                <a:lnTo>
                  <a:pt x="2870962" y="0"/>
                </a:lnTo>
                <a:lnTo>
                  <a:pt x="2749676" y="20065"/>
                </a:lnTo>
                <a:lnTo>
                  <a:pt x="2626360" y="42290"/>
                </a:lnTo>
                <a:lnTo>
                  <a:pt x="2371216" y="91439"/>
                </a:lnTo>
                <a:lnTo>
                  <a:pt x="2103246" y="149351"/>
                </a:lnTo>
                <a:lnTo>
                  <a:pt x="1822449" y="216153"/>
                </a:lnTo>
                <a:lnTo>
                  <a:pt x="1565147" y="280797"/>
                </a:lnTo>
                <a:lnTo>
                  <a:pt x="842137" y="443484"/>
                </a:lnTo>
                <a:lnTo>
                  <a:pt x="621029" y="488061"/>
                </a:lnTo>
                <a:lnTo>
                  <a:pt x="199897" y="566165"/>
                </a:lnTo>
                <a:lnTo>
                  <a:pt x="0" y="599566"/>
                </a:lnTo>
                <a:lnTo>
                  <a:pt x="138175" y="619633"/>
                </a:lnTo>
                <a:lnTo>
                  <a:pt x="270128" y="637413"/>
                </a:lnTo>
                <a:lnTo>
                  <a:pt x="397637" y="653034"/>
                </a:lnTo>
                <a:lnTo>
                  <a:pt x="644397" y="679830"/>
                </a:lnTo>
                <a:lnTo>
                  <a:pt x="874013" y="697611"/>
                </a:lnTo>
                <a:lnTo>
                  <a:pt x="984631" y="704341"/>
                </a:lnTo>
                <a:lnTo>
                  <a:pt x="1093089" y="708787"/>
                </a:lnTo>
                <a:lnTo>
                  <a:pt x="1297177" y="713231"/>
                </a:lnTo>
                <a:lnTo>
                  <a:pt x="1395094" y="713231"/>
                </a:lnTo>
                <a:lnTo>
                  <a:pt x="1584324" y="708787"/>
                </a:lnTo>
                <a:lnTo>
                  <a:pt x="1673606" y="704341"/>
                </a:lnTo>
                <a:lnTo>
                  <a:pt x="1843786" y="690879"/>
                </a:lnTo>
                <a:lnTo>
                  <a:pt x="1926716" y="681989"/>
                </a:lnTo>
                <a:lnTo>
                  <a:pt x="2084069" y="659764"/>
                </a:lnTo>
                <a:lnTo>
                  <a:pt x="2232914" y="632967"/>
                </a:lnTo>
                <a:lnTo>
                  <a:pt x="2373248" y="601726"/>
                </a:lnTo>
                <a:lnTo>
                  <a:pt x="2507234" y="566165"/>
                </a:lnTo>
                <a:lnTo>
                  <a:pt x="2634868" y="526034"/>
                </a:lnTo>
                <a:lnTo>
                  <a:pt x="2756153" y="481456"/>
                </a:lnTo>
                <a:lnTo>
                  <a:pt x="2873120" y="434593"/>
                </a:lnTo>
                <a:lnTo>
                  <a:pt x="2877312" y="432435"/>
                </a:lnTo>
                <a:lnTo>
                  <a:pt x="2877312" y="0"/>
                </a:lnTo>
                <a:close/>
              </a:path>
            </a:pathLst>
          </a:custGeom>
          <a:solidFill>
            <a:srgbClr val="C5E7FB">
              <a:alpha val="29019"/>
            </a:srgbClr>
          </a:solidFill>
        </p:spPr>
        <p:txBody>
          <a:bodyPr wrap="square" lIns="0" tIns="0" rIns="0" bIns="0" rtlCol="0"/>
          <a:lstStyle/>
          <a:p>
            <a:endParaRPr/>
          </a:p>
        </p:txBody>
      </p:sp>
      <p:sp>
        <p:nvSpPr>
          <p:cNvPr id="9" name="object 9"/>
          <p:cNvSpPr txBox="1"/>
          <p:nvPr/>
        </p:nvSpPr>
        <p:spPr>
          <a:xfrm>
            <a:off x="838200" y="2133600"/>
            <a:ext cx="7299959" cy="3867150"/>
          </a:xfrm>
          <a:prstGeom prst="rect">
            <a:avLst/>
          </a:prstGeom>
        </p:spPr>
        <p:txBody>
          <a:bodyPr vert="horz" wrap="square" lIns="0" tIns="12700" rIns="0" bIns="0" rtlCol="0">
            <a:spAutoFit/>
          </a:bodyPr>
          <a:lstStyle/>
          <a:p>
            <a:pPr marL="585470" marR="575310" algn="ctr">
              <a:lnSpc>
                <a:spcPct val="100000"/>
              </a:lnSpc>
              <a:spcBef>
                <a:spcPts val="100"/>
              </a:spcBef>
            </a:pPr>
            <a:r>
              <a:rPr sz="3600" b="1" spc="-180" dirty="0">
                <a:solidFill>
                  <a:srgbClr val="C00000"/>
                </a:solidFill>
                <a:latin typeface="Arial"/>
                <a:cs typeface="Arial"/>
              </a:rPr>
              <a:t>Principi, </a:t>
            </a:r>
            <a:r>
              <a:rPr sz="3600" b="1" spc="-110" dirty="0">
                <a:solidFill>
                  <a:srgbClr val="C00000"/>
                </a:solidFill>
                <a:latin typeface="Arial"/>
                <a:cs typeface="Arial"/>
              </a:rPr>
              <a:t>oggetto </a:t>
            </a:r>
            <a:r>
              <a:rPr sz="3600" b="1" spc="-160" dirty="0">
                <a:solidFill>
                  <a:srgbClr val="C00000"/>
                </a:solidFill>
                <a:latin typeface="Arial"/>
                <a:cs typeface="Arial"/>
              </a:rPr>
              <a:t>e </a:t>
            </a:r>
            <a:r>
              <a:rPr sz="3600" b="1" spc="-95" dirty="0">
                <a:solidFill>
                  <a:srgbClr val="C00000"/>
                </a:solidFill>
                <a:latin typeface="Arial"/>
                <a:cs typeface="Arial"/>
              </a:rPr>
              <a:t>finalità</a:t>
            </a:r>
            <a:r>
              <a:rPr sz="3600" b="1" spc="-540" dirty="0">
                <a:solidFill>
                  <a:srgbClr val="C00000"/>
                </a:solidFill>
                <a:latin typeface="Arial"/>
                <a:cs typeface="Arial"/>
              </a:rPr>
              <a:t> </a:t>
            </a:r>
            <a:r>
              <a:rPr sz="3600" b="1" spc="-160" dirty="0">
                <a:solidFill>
                  <a:srgbClr val="C00000"/>
                </a:solidFill>
                <a:latin typeface="Arial"/>
                <a:cs typeface="Arial"/>
              </a:rPr>
              <a:t>della  </a:t>
            </a:r>
            <a:r>
              <a:rPr sz="3600" b="1" spc="-175" dirty="0">
                <a:solidFill>
                  <a:srgbClr val="C00000"/>
                </a:solidFill>
                <a:latin typeface="Arial"/>
                <a:cs typeface="Arial"/>
              </a:rPr>
              <a:t>valutazione </a:t>
            </a:r>
            <a:r>
              <a:rPr sz="3600" b="1" spc="-160" dirty="0">
                <a:solidFill>
                  <a:srgbClr val="C00000"/>
                </a:solidFill>
                <a:latin typeface="Arial"/>
                <a:cs typeface="Arial"/>
              </a:rPr>
              <a:t>della</a:t>
            </a:r>
            <a:r>
              <a:rPr sz="3600" b="1" spc="-280" dirty="0">
                <a:solidFill>
                  <a:srgbClr val="C00000"/>
                </a:solidFill>
                <a:latin typeface="Arial"/>
                <a:cs typeface="Arial"/>
              </a:rPr>
              <a:t> </a:t>
            </a:r>
            <a:r>
              <a:rPr sz="3600" b="1" spc="-155" dirty="0">
                <a:solidFill>
                  <a:srgbClr val="C00000"/>
                </a:solidFill>
                <a:latin typeface="Arial"/>
                <a:cs typeface="Arial"/>
              </a:rPr>
              <a:t>certificazione</a:t>
            </a:r>
            <a:endParaRPr sz="3600" dirty="0">
              <a:latin typeface="Arial"/>
              <a:cs typeface="Arial"/>
            </a:endParaRPr>
          </a:p>
          <a:p>
            <a:pPr>
              <a:lnSpc>
                <a:spcPct val="100000"/>
              </a:lnSpc>
              <a:spcBef>
                <a:spcPts val="5"/>
              </a:spcBef>
            </a:pPr>
            <a:endParaRPr sz="3750" dirty="0">
              <a:latin typeface="Times New Roman"/>
              <a:cs typeface="Times New Roman"/>
            </a:endParaRPr>
          </a:p>
          <a:p>
            <a:pPr marL="466725">
              <a:lnSpc>
                <a:spcPct val="100000"/>
              </a:lnSpc>
              <a:spcBef>
                <a:spcPts val="5"/>
              </a:spcBef>
            </a:pPr>
            <a:r>
              <a:rPr sz="3600" spc="5" dirty="0">
                <a:solidFill>
                  <a:srgbClr val="001F5F"/>
                </a:solidFill>
                <a:latin typeface="Arial"/>
                <a:cs typeface="Arial"/>
              </a:rPr>
              <a:t>Il</a:t>
            </a:r>
            <a:r>
              <a:rPr sz="3600" spc="-229" dirty="0">
                <a:solidFill>
                  <a:srgbClr val="001F5F"/>
                </a:solidFill>
                <a:latin typeface="Arial"/>
                <a:cs typeface="Arial"/>
              </a:rPr>
              <a:t> </a:t>
            </a:r>
            <a:r>
              <a:rPr sz="3600" spc="-100" dirty="0">
                <a:solidFill>
                  <a:srgbClr val="001F5F"/>
                </a:solidFill>
                <a:latin typeface="Arial"/>
                <a:cs typeface="Arial"/>
              </a:rPr>
              <a:t>capo</a:t>
            </a:r>
            <a:r>
              <a:rPr sz="3600" spc="-240" dirty="0">
                <a:solidFill>
                  <a:srgbClr val="001F5F"/>
                </a:solidFill>
                <a:latin typeface="Arial"/>
                <a:cs typeface="Arial"/>
              </a:rPr>
              <a:t> </a:t>
            </a:r>
            <a:r>
              <a:rPr sz="3600" spc="-55" dirty="0">
                <a:solidFill>
                  <a:srgbClr val="001F5F"/>
                </a:solidFill>
                <a:latin typeface="Arial"/>
                <a:cs typeface="Arial"/>
              </a:rPr>
              <a:t>I,</a:t>
            </a:r>
            <a:r>
              <a:rPr sz="3600" spc="-225" dirty="0">
                <a:solidFill>
                  <a:srgbClr val="001F5F"/>
                </a:solidFill>
                <a:latin typeface="Arial"/>
                <a:cs typeface="Arial"/>
              </a:rPr>
              <a:t> </a:t>
            </a:r>
            <a:r>
              <a:rPr sz="3600" spc="10" dirty="0">
                <a:solidFill>
                  <a:srgbClr val="001F5F"/>
                </a:solidFill>
                <a:latin typeface="Arial"/>
                <a:cs typeface="Arial"/>
              </a:rPr>
              <a:t>art.</a:t>
            </a:r>
            <a:r>
              <a:rPr sz="3600" spc="-235" dirty="0">
                <a:solidFill>
                  <a:srgbClr val="001F5F"/>
                </a:solidFill>
                <a:latin typeface="Arial"/>
                <a:cs typeface="Arial"/>
              </a:rPr>
              <a:t> </a:t>
            </a:r>
            <a:r>
              <a:rPr sz="3600" spc="-420" dirty="0">
                <a:solidFill>
                  <a:srgbClr val="001F5F"/>
                </a:solidFill>
                <a:latin typeface="Arial"/>
                <a:cs typeface="Arial"/>
              </a:rPr>
              <a:t>1,</a:t>
            </a:r>
            <a:r>
              <a:rPr sz="3600" spc="-220" dirty="0">
                <a:solidFill>
                  <a:srgbClr val="001F5F"/>
                </a:solidFill>
                <a:latin typeface="Arial"/>
                <a:cs typeface="Arial"/>
              </a:rPr>
              <a:t> </a:t>
            </a:r>
            <a:r>
              <a:rPr sz="3600" spc="-55" dirty="0">
                <a:solidFill>
                  <a:srgbClr val="001F5F"/>
                </a:solidFill>
                <a:latin typeface="Arial"/>
                <a:cs typeface="Arial"/>
              </a:rPr>
              <a:t>del</a:t>
            </a:r>
            <a:r>
              <a:rPr sz="3600" spc="-229" dirty="0">
                <a:solidFill>
                  <a:srgbClr val="001F5F"/>
                </a:solidFill>
                <a:latin typeface="Arial"/>
                <a:cs typeface="Arial"/>
              </a:rPr>
              <a:t> </a:t>
            </a:r>
            <a:r>
              <a:rPr sz="3600" spc="-180" dirty="0">
                <a:solidFill>
                  <a:srgbClr val="001F5F"/>
                </a:solidFill>
                <a:latin typeface="Arial"/>
                <a:cs typeface="Arial"/>
              </a:rPr>
              <a:t>D.Lgs.</a:t>
            </a:r>
            <a:r>
              <a:rPr sz="3600" spc="-225" dirty="0">
                <a:solidFill>
                  <a:srgbClr val="001F5F"/>
                </a:solidFill>
                <a:latin typeface="Arial"/>
                <a:cs typeface="Arial"/>
              </a:rPr>
              <a:t> </a:t>
            </a:r>
            <a:r>
              <a:rPr sz="3600" spc="-240" dirty="0">
                <a:solidFill>
                  <a:srgbClr val="001F5F"/>
                </a:solidFill>
                <a:latin typeface="Arial"/>
                <a:cs typeface="Arial"/>
              </a:rPr>
              <a:t>62/2017:</a:t>
            </a:r>
            <a:endParaRPr sz="3600" dirty="0">
              <a:latin typeface="Arial"/>
              <a:cs typeface="Arial"/>
            </a:endParaRPr>
          </a:p>
          <a:p>
            <a:pPr>
              <a:lnSpc>
                <a:spcPct val="100000"/>
              </a:lnSpc>
              <a:spcBef>
                <a:spcPts val="10"/>
              </a:spcBef>
            </a:pPr>
            <a:endParaRPr sz="3750" dirty="0">
              <a:latin typeface="Times New Roman"/>
              <a:cs typeface="Times New Roman"/>
            </a:endParaRPr>
          </a:p>
          <a:p>
            <a:pPr marL="2540" algn="ctr">
              <a:lnSpc>
                <a:spcPct val="100000"/>
              </a:lnSpc>
            </a:pPr>
            <a:r>
              <a:rPr sz="3600" spc="5" dirty="0">
                <a:solidFill>
                  <a:srgbClr val="001F5F"/>
                </a:solidFill>
                <a:latin typeface="Arial"/>
                <a:cs typeface="Arial"/>
              </a:rPr>
              <a:t>Il</a:t>
            </a:r>
            <a:r>
              <a:rPr sz="3600" spc="-229" dirty="0">
                <a:solidFill>
                  <a:srgbClr val="001F5F"/>
                </a:solidFill>
                <a:latin typeface="Arial"/>
                <a:cs typeface="Arial"/>
              </a:rPr>
              <a:t> </a:t>
            </a:r>
            <a:r>
              <a:rPr sz="3600" spc="10" dirty="0">
                <a:solidFill>
                  <a:srgbClr val="001F5F"/>
                </a:solidFill>
                <a:latin typeface="Arial"/>
                <a:cs typeface="Arial"/>
              </a:rPr>
              <a:t>contenuto</a:t>
            </a:r>
            <a:r>
              <a:rPr sz="3600" spc="-260" dirty="0">
                <a:solidFill>
                  <a:srgbClr val="001F5F"/>
                </a:solidFill>
                <a:latin typeface="Arial"/>
                <a:cs typeface="Arial"/>
              </a:rPr>
              <a:t> </a:t>
            </a:r>
            <a:r>
              <a:rPr sz="3600" dirty="0">
                <a:solidFill>
                  <a:srgbClr val="001F5F"/>
                </a:solidFill>
                <a:latin typeface="Arial"/>
                <a:cs typeface="Arial"/>
              </a:rPr>
              <a:t>dell’art.</a:t>
            </a:r>
            <a:r>
              <a:rPr sz="3600" spc="-240" dirty="0">
                <a:solidFill>
                  <a:srgbClr val="001F5F"/>
                </a:solidFill>
                <a:latin typeface="Arial"/>
                <a:cs typeface="Arial"/>
              </a:rPr>
              <a:t> </a:t>
            </a:r>
            <a:r>
              <a:rPr sz="3600" spc="-745" dirty="0">
                <a:solidFill>
                  <a:srgbClr val="001F5F"/>
                </a:solidFill>
                <a:latin typeface="Arial"/>
                <a:cs typeface="Arial"/>
              </a:rPr>
              <a:t>1</a:t>
            </a:r>
            <a:r>
              <a:rPr sz="3600" spc="-495" dirty="0">
                <a:solidFill>
                  <a:srgbClr val="001F5F"/>
                </a:solidFill>
                <a:latin typeface="Arial"/>
                <a:cs typeface="Arial"/>
              </a:rPr>
              <a:t> </a:t>
            </a:r>
            <a:r>
              <a:rPr sz="3600" spc="-155" dirty="0">
                <a:solidFill>
                  <a:srgbClr val="001F5F"/>
                </a:solidFill>
                <a:latin typeface="Arial"/>
                <a:cs typeface="Arial"/>
              </a:rPr>
              <a:t>è</a:t>
            </a:r>
            <a:r>
              <a:rPr sz="3600" spc="-229" dirty="0">
                <a:solidFill>
                  <a:srgbClr val="001F5F"/>
                </a:solidFill>
                <a:latin typeface="Arial"/>
                <a:cs typeface="Arial"/>
              </a:rPr>
              <a:t> </a:t>
            </a:r>
            <a:r>
              <a:rPr sz="3600" spc="-75" dirty="0">
                <a:solidFill>
                  <a:srgbClr val="001F5F"/>
                </a:solidFill>
                <a:latin typeface="Arial"/>
                <a:cs typeface="Arial"/>
              </a:rPr>
              <a:t>applicabile</a:t>
            </a:r>
            <a:r>
              <a:rPr sz="3600" spc="-225" dirty="0">
                <a:solidFill>
                  <a:srgbClr val="001F5F"/>
                </a:solidFill>
                <a:latin typeface="Arial"/>
                <a:cs typeface="Arial"/>
              </a:rPr>
              <a:t> </a:t>
            </a:r>
            <a:r>
              <a:rPr sz="3600" spc="-240" dirty="0">
                <a:solidFill>
                  <a:srgbClr val="001F5F"/>
                </a:solidFill>
                <a:latin typeface="Arial"/>
                <a:cs typeface="Arial"/>
              </a:rPr>
              <a:t>a</a:t>
            </a:r>
            <a:endParaRPr sz="3600" dirty="0">
              <a:latin typeface="Arial"/>
              <a:cs typeface="Arial"/>
            </a:endParaRPr>
          </a:p>
          <a:p>
            <a:pPr algn="ctr">
              <a:lnSpc>
                <a:spcPct val="100000"/>
              </a:lnSpc>
            </a:pPr>
            <a:r>
              <a:rPr sz="3600" spc="160" dirty="0">
                <a:solidFill>
                  <a:srgbClr val="001F5F"/>
                </a:solidFill>
                <a:latin typeface="Arial"/>
                <a:cs typeface="Arial"/>
              </a:rPr>
              <a:t>tutto</a:t>
            </a:r>
            <a:r>
              <a:rPr sz="3600" spc="-254" dirty="0">
                <a:solidFill>
                  <a:srgbClr val="001F5F"/>
                </a:solidFill>
                <a:latin typeface="Arial"/>
                <a:cs typeface="Arial"/>
              </a:rPr>
              <a:t> </a:t>
            </a:r>
            <a:r>
              <a:rPr sz="3600" dirty="0">
                <a:solidFill>
                  <a:srgbClr val="001F5F"/>
                </a:solidFill>
                <a:latin typeface="Arial"/>
                <a:cs typeface="Arial"/>
              </a:rPr>
              <a:t>il</a:t>
            </a:r>
            <a:r>
              <a:rPr sz="3600" spc="-229" dirty="0">
                <a:solidFill>
                  <a:srgbClr val="001F5F"/>
                </a:solidFill>
                <a:latin typeface="Arial"/>
                <a:cs typeface="Arial"/>
              </a:rPr>
              <a:t> </a:t>
            </a:r>
            <a:r>
              <a:rPr sz="3600" spc="-110" dirty="0">
                <a:solidFill>
                  <a:srgbClr val="001F5F"/>
                </a:solidFill>
                <a:latin typeface="Arial"/>
                <a:cs typeface="Arial"/>
              </a:rPr>
              <a:t>sistema</a:t>
            </a:r>
            <a:r>
              <a:rPr sz="3600" spc="-245" dirty="0">
                <a:solidFill>
                  <a:srgbClr val="001F5F"/>
                </a:solidFill>
                <a:latin typeface="Arial"/>
                <a:cs typeface="Arial"/>
              </a:rPr>
              <a:t> </a:t>
            </a:r>
            <a:r>
              <a:rPr sz="3600" spc="-100" dirty="0">
                <a:solidFill>
                  <a:srgbClr val="001F5F"/>
                </a:solidFill>
                <a:latin typeface="Arial"/>
                <a:cs typeface="Arial"/>
              </a:rPr>
              <a:t>nazionale</a:t>
            </a:r>
            <a:r>
              <a:rPr sz="3600" spc="-225" dirty="0">
                <a:solidFill>
                  <a:srgbClr val="001F5F"/>
                </a:solidFill>
                <a:latin typeface="Arial"/>
                <a:cs typeface="Arial"/>
              </a:rPr>
              <a:t> </a:t>
            </a:r>
            <a:r>
              <a:rPr sz="3600" spc="-20" dirty="0">
                <a:solidFill>
                  <a:srgbClr val="001F5F"/>
                </a:solidFill>
                <a:latin typeface="Arial"/>
                <a:cs typeface="Arial"/>
              </a:rPr>
              <a:t>di</a:t>
            </a:r>
            <a:r>
              <a:rPr sz="3600" spc="-229" dirty="0">
                <a:solidFill>
                  <a:srgbClr val="001F5F"/>
                </a:solidFill>
                <a:latin typeface="Arial"/>
                <a:cs typeface="Arial"/>
              </a:rPr>
              <a:t> </a:t>
            </a:r>
            <a:r>
              <a:rPr sz="3600" spc="-40" dirty="0">
                <a:solidFill>
                  <a:srgbClr val="001F5F"/>
                </a:solidFill>
                <a:latin typeface="Arial"/>
                <a:cs typeface="Arial"/>
              </a:rPr>
              <a:t>istruzione</a:t>
            </a:r>
            <a:endParaRPr sz="3600" dirty="0">
              <a:latin typeface="Arial"/>
              <a:cs typeface="Arial"/>
            </a:endParaRPr>
          </a:p>
        </p:txBody>
      </p:sp>
      <p:sp>
        <p:nvSpPr>
          <p:cNvPr id="12" name="Segnaposto piè di pagina 11"/>
          <p:cNvSpPr>
            <a:spLocks noGrp="1"/>
          </p:cNvSpPr>
          <p:nvPr>
            <p:ph type="ftr" sz="quarter" idx="5"/>
          </p:nvPr>
        </p:nvSpPr>
        <p:spPr/>
        <p:txBody>
          <a:bodyPr/>
          <a:lstStyle/>
          <a:p>
            <a:r>
              <a:rPr lang="it-IT" smtClean="0"/>
              <a:t>Maurizio Piscitelli</a:t>
            </a:r>
            <a:endParaRPr lang="it-IT"/>
          </a:p>
        </p:txBody>
      </p:sp>
      <p:sp>
        <p:nvSpPr>
          <p:cNvPr id="11" name="Segnaposto numero diapositiva 10"/>
          <p:cNvSpPr>
            <a:spLocks noGrp="1"/>
          </p:cNvSpPr>
          <p:nvPr>
            <p:ph type="sldNum" sz="quarter" idx="7"/>
          </p:nvPr>
        </p:nvSpPr>
        <p:spPr/>
        <p:txBody>
          <a:bodyPr/>
          <a:lstStyle/>
          <a:p>
            <a:fld id="{B6F15528-21DE-4FAA-801E-634DDDAF4B2B}"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981200"/>
            <a:ext cx="7404100" cy="3697807"/>
          </a:xfrm>
          <a:prstGeom prst="rect">
            <a:avLst/>
          </a:prstGeom>
        </p:spPr>
        <p:txBody>
          <a:bodyPr vert="horz" wrap="square" lIns="0" tIns="12065" rIns="0" bIns="0" rtlCol="0">
            <a:spAutoFit/>
          </a:bodyPr>
          <a:lstStyle/>
          <a:p>
            <a:pPr marL="1345565">
              <a:lnSpc>
                <a:spcPct val="100000"/>
              </a:lnSpc>
              <a:spcBef>
                <a:spcPts val="95"/>
              </a:spcBef>
            </a:pPr>
            <a:r>
              <a:rPr sz="2800" b="1" spc="-175" dirty="0">
                <a:solidFill>
                  <a:srgbClr val="073D86"/>
                </a:solidFill>
                <a:latin typeface="Arial"/>
                <a:cs typeface="Arial"/>
              </a:rPr>
              <a:t>PRIMA </a:t>
            </a:r>
            <a:r>
              <a:rPr sz="2800" b="1" spc="-305" dirty="0">
                <a:solidFill>
                  <a:srgbClr val="073D86"/>
                </a:solidFill>
                <a:latin typeface="Arial"/>
                <a:cs typeface="Arial"/>
              </a:rPr>
              <a:t>PROVA </a:t>
            </a:r>
            <a:r>
              <a:rPr sz="2800" b="1" spc="-290" dirty="0">
                <a:solidFill>
                  <a:srgbClr val="073D86"/>
                </a:solidFill>
                <a:latin typeface="Arial"/>
                <a:cs typeface="Arial"/>
              </a:rPr>
              <a:t>SCRITTA </a:t>
            </a:r>
            <a:r>
              <a:rPr sz="2800" b="1" spc="-105" dirty="0">
                <a:solidFill>
                  <a:srgbClr val="073D86"/>
                </a:solidFill>
                <a:latin typeface="Arial"/>
                <a:cs typeface="Arial"/>
              </a:rPr>
              <a:t>(max </a:t>
            </a:r>
            <a:r>
              <a:rPr sz="2800" b="1" spc="-145" dirty="0">
                <a:solidFill>
                  <a:srgbClr val="073D86"/>
                </a:solidFill>
                <a:latin typeface="Arial"/>
                <a:cs typeface="Arial"/>
              </a:rPr>
              <a:t>20</a:t>
            </a:r>
            <a:r>
              <a:rPr sz="2800" b="1" spc="-450" dirty="0">
                <a:solidFill>
                  <a:srgbClr val="073D86"/>
                </a:solidFill>
                <a:latin typeface="Arial"/>
                <a:cs typeface="Arial"/>
              </a:rPr>
              <a:t> </a:t>
            </a:r>
            <a:r>
              <a:rPr sz="2800" b="1" spc="-5" dirty="0">
                <a:solidFill>
                  <a:srgbClr val="073D86"/>
                </a:solidFill>
                <a:latin typeface="Arial"/>
                <a:cs typeface="Arial"/>
              </a:rPr>
              <a:t>pt)</a:t>
            </a:r>
            <a:endParaRPr sz="2800" dirty="0">
              <a:latin typeface="Arial"/>
              <a:cs typeface="Arial"/>
            </a:endParaRPr>
          </a:p>
          <a:p>
            <a:pPr>
              <a:lnSpc>
                <a:spcPct val="100000"/>
              </a:lnSpc>
              <a:spcBef>
                <a:spcPts val="15"/>
              </a:spcBef>
            </a:pPr>
            <a:endParaRPr sz="4050" dirty="0">
              <a:latin typeface="Times New Roman"/>
              <a:cs typeface="Times New Roman"/>
            </a:endParaRPr>
          </a:p>
          <a:p>
            <a:pPr marL="287020" indent="-274320">
              <a:lnSpc>
                <a:spcPct val="100000"/>
              </a:lnSpc>
              <a:spcBef>
                <a:spcPts val="5"/>
              </a:spcBef>
              <a:buClr>
                <a:srgbClr val="30B6FC"/>
              </a:buClr>
              <a:buChar char="-"/>
              <a:tabLst>
                <a:tab pos="286385" algn="l"/>
                <a:tab pos="287020" algn="l"/>
                <a:tab pos="3769360" algn="l"/>
              </a:tabLst>
            </a:pPr>
            <a:r>
              <a:rPr sz="2600" spc="5" dirty="0">
                <a:solidFill>
                  <a:srgbClr val="073D86"/>
                </a:solidFill>
                <a:latin typeface="Arial"/>
                <a:cs typeface="Arial"/>
              </a:rPr>
              <a:t>Il</a:t>
            </a:r>
            <a:r>
              <a:rPr sz="2600" spc="-160" dirty="0">
                <a:solidFill>
                  <a:srgbClr val="073D86"/>
                </a:solidFill>
                <a:latin typeface="Arial"/>
                <a:cs typeface="Arial"/>
              </a:rPr>
              <a:t> </a:t>
            </a:r>
            <a:r>
              <a:rPr sz="2600" spc="-20" dirty="0">
                <a:solidFill>
                  <a:srgbClr val="073D86"/>
                </a:solidFill>
                <a:latin typeface="Arial"/>
                <a:cs typeface="Arial"/>
              </a:rPr>
              <a:t>documento</a:t>
            </a:r>
            <a:r>
              <a:rPr sz="2600" spc="-175" dirty="0">
                <a:solidFill>
                  <a:srgbClr val="073D86"/>
                </a:solidFill>
                <a:latin typeface="Arial"/>
                <a:cs typeface="Arial"/>
              </a:rPr>
              <a:t> </a:t>
            </a:r>
            <a:r>
              <a:rPr sz="2600" spc="-130" dirty="0">
                <a:solidFill>
                  <a:srgbClr val="073D86"/>
                </a:solidFill>
                <a:latin typeface="Arial"/>
                <a:cs typeface="Arial"/>
              </a:rPr>
              <a:t>«Serianni»	</a:t>
            </a:r>
            <a:r>
              <a:rPr sz="2600" spc="-110" dirty="0">
                <a:solidFill>
                  <a:srgbClr val="073D86"/>
                </a:solidFill>
                <a:latin typeface="Arial"/>
                <a:cs typeface="Arial"/>
              </a:rPr>
              <a:t>e</a:t>
            </a:r>
            <a:r>
              <a:rPr sz="2600" spc="-170" dirty="0">
                <a:solidFill>
                  <a:srgbClr val="073D86"/>
                </a:solidFill>
                <a:latin typeface="Arial"/>
                <a:cs typeface="Arial"/>
              </a:rPr>
              <a:t> </a:t>
            </a:r>
            <a:r>
              <a:rPr sz="2600" dirty="0">
                <a:solidFill>
                  <a:srgbClr val="073D86"/>
                </a:solidFill>
                <a:latin typeface="Arial"/>
                <a:cs typeface="Arial"/>
                <a:hlinkClick r:id="rId2" action="ppaction://hlinkfile"/>
              </a:rPr>
              <a:t>il</a:t>
            </a:r>
            <a:r>
              <a:rPr sz="2600" spc="-175" dirty="0">
                <a:solidFill>
                  <a:srgbClr val="073D86"/>
                </a:solidFill>
                <a:latin typeface="Arial"/>
                <a:cs typeface="Arial"/>
                <a:hlinkClick r:id="rId2" action="ppaction://hlinkfile"/>
              </a:rPr>
              <a:t> </a:t>
            </a:r>
            <a:r>
              <a:rPr sz="2600" spc="-30" dirty="0">
                <a:solidFill>
                  <a:srgbClr val="073D86"/>
                </a:solidFill>
                <a:latin typeface="Arial"/>
                <a:cs typeface="Arial"/>
                <a:hlinkClick r:id="rId2" action="ppaction://hlinkfile"/>
              </a:rPr>
              <a:t>quadro</a:t>
            </a:r>
            <a:r>
              <a:rPr sz="2600" spc="-190" dirty="0">
                <a:solidFill>
                  <a:srgbClr val="073D86"/>
                </a:solidFill>
                <a:latin typeface="Arial"/>
                <a:cs typeface="Arial"/>
                <a:hlinkClick r:id="rId2" action="ppaction://hlinkfile"/>
              </a:rPr>
              <a:t> </a:t>
            </a:r>
            <a:r>
              <a:rPr sz="2600" spc="-15" dirty="0">
                <a:solidFill>
                  <a:srgbClr val="073D86"/>
                </a:solidFill>
                <a:latin typeface="Arial"/>
                <a:cs typeface="Arial"/>
                <a:hlinkClick r:id="rId2" action="ppaction://hlinkfile"/>
              </a:rPr>
              <a:t>di</a:t>
            </a:r>
            <a:r>
              <a:rPr sz="2600" spc="-190" dirty="0">
                <a:solidFill>
                  <a:srgbClr val="073D86"/>
                </a:solidFill>
                <a:latin typeface="Arial"/>
                <a:cs typeface="Arial"/>
                <a:hlinkClick r:id="rId2" action="ppaction://hlinkfile"/>
              </a:rPr>
              <a:t> </a:t>
            </a:r>
            <a:r>
              <a:rPr sz="2600" spc="15" dirty="0">
                <a:solidFill>
                  <a:srgbClr val="073D86"/>
                </a:solidFill>
                <a:latin typeface="Arial"/>
                <a:cs typeface="Arial"/>
                <a:hlinkClick r:id="rId2" action="ppaction://hlinkfile"/>
              </a:rPr>
              <a:t>riferimento</a:t>
            </a:r>
            <a:endParaRPr sz="2600" dirty="0">
              <a:latin typeface="Arial"/>
              <a:cs typeface="Arial"/>
            </a:endParaRPr>
          </a:p>
          <a:p>
            <a:pPr marL="287020" marR="804545" indent="-274320">
              <a:lnSpc>
                <a:spcPct val="100000"/>
              </a:lnSpc>
              <a:spcBef>
                <a:spcPts val="625"/>
              </a:spcBef>
              <a:buClr>
                <a:srgbClr val="30B6FC"/>
              </a:buClr>
              <a:buChar char="-"/>
              <a:tabLst>
                <a:tab pos="286385" algn="l"/>
                <a:tab pos="287020" algn="l"/>
              </a:tabLst>
            </a:pPr>
            <a:r>
              <a:rPr sz="2600" spc="10" dirty="0">
                <a:solidFill>
                  <a:srgbClr val="073D86"/>
                </a:solidFill>
                <a:latin typeface="Arial"/>
                <a:cs typeface="Arial"/>
              </a:rPr>
              <a:t>L’obiettivo</a:t>
            </a:r>
            <a:r>
              <a:rPr sz="2600" spc="-180" dirty="0">
                <a:solidFill>
                  <a:srgbClr val="073D86"/>
                </a:solidFill>
                <a:latin typeface="Arial"/>
                <a:cs typeface="Arial"/>
              </a:rPr>
              <a:t> </a:t>
            </a:r>
            <a:r>
              <a:rPr sz="2600" spc="-15" dirty="0">
                <a:solidFill>
                  <a:srgbClr val="073D86"/>
                </a:solidFill>
                <a:latin typeface="Arial"/>
                <a:cs typeface="Arial"/>
              </a:rPr>
              <a:t>primario</a:t>
            </a:r>
            <a:r>
              <a:rPr sz="2600" spc="-180" dirty="0">
                <a:solidFill>
                  <a:srgbClr val="073D86"/>
                </a:solidFill>
                <a:latin typeface="Arial"/>
                <a:cs typeface="Arial"/>
              </a:rPr>
              <a:t> </a:t>
            </a:r>
            <a:r>
              <a:rPr sz="2600" spc="-55" dirty="0">
                <a:solidFill>
                  <a:srgbClr val="073D86"/>
                </a:solidFill>
                <a:latin typeface="Arial"/>
                <a:cs typeface="Arial"/>
              </a:rPr>
              <a:t>della</a:t>
            </a:r>
            <a:r>
              <a:rPr sz="2600" spc="-145" dirty="0">
                <a:solidFill>
                  <a:srgbClr val="073D86"/>
                </a:solidFill>
                <a:latin typeface="Arial"/>
                <a:cs typeface="Arial"/>
              </a:rPr>
              <a:t> </a:t>
            </a:r>
            <a:r>
              <a:rPr sz="2600" spc="-30" dirty="0">
                <a:solidFill>
                  <a:srgbClr val="073D86"/>
                </a:solidFill>
                <a:latin typeface="Arial"/>
                <a:cs typeface="Arial"/>
              </a:rPr>
              <a:t>prova</a:t>
            </a:r>
            <a:r>
              <a:rPr sz="2600" spc="-165" dirty="0">
                <a:solidFill>
                  <a:srgbClr val="073D86"/>
                </a:solidFill>
                <a:latin typeface="Arial"/>
                <a:cs typeface="Arial"/>
              </a:rPr>
              <a:t> </a:t>
            </a:r>
            <a:r>
              <a:rPr sz="2600" spc="-30" dirty="0">
                <a:solidFill>
                  <a:srgbClr val="073D86"/>
                </a:solidFill>
                <a:latin typeface="Arial"/>
                <a:cs typeface="Arial"/>
              </a:rPr>
              <a:t>(verifica</a:t>
            </a:r>
            <a:r>
              <a:rPr sz="2600" spc="-200" dirty="0">
                <a:solidFill>
                  <a:srgbClr val="073D86"/>
                </a:solidFill>
                <a:latin typeface="Arial"/>
                <a:cs typeface="Arial"/>
              </a:rPr>
              <a:t> </a:t>
            </a:r>
            <a:r>
              <a:rPr sz="2600" spc="-55" dirty="0">
                <a:solidFill>
                  <a:srgbClr val="073D86"/>
                </a:solidFill>
                <a:latin typeface="Arial"/>
                <a:cs typeface="Arial"/>
              </a:rPr>
              <a:t>della  </a:t>
            </a:r>
            <a:r>
              <a:rPr sz="2600" spc="-65" dirty="0">
                <a:solidFill>
                  <a:srgbClr val="073D86"/>
                </a:solidFill>
                <a:latin typeface="Arial"/>
                <a:cs typeface="Arial"/>
              </a:rPr>
              <a:t>padronanza </a:t>
            </a:r>
            <a:r>
              <a:rPr sz="2600" spc="-60" dirty="0">
                <a:solidFill>
                  <a:srgbClr val="073D86"/>
                </a:solidFill>
                <a:latin typeface="Arial"/>
                <a:cs typeface="Arial"/>
              </a:rPr>
              <a:t>della </a:t>
            </a:r>
            <a:r>
              <a:rPr sz="2600" spc="-50" dirty="0">
                <a:solidFill>
                  <a:srgbClr val="073D86"/>
                </a:solidFill>
                <a:latin typeface="Arial"/>
                <a:cs typeface="Arial"/>
              </a:rPr>
              <a:t>lingua</a:t>
            </a:r>
            <a:r>
              <a:rPr sz="2600" spc="-380" dirty="0">
                <a:solidFill>
                  <a:srgbClr val="073D86"/>
                </a:solidFill>
                <a:latin typeface="Arial"/>
                <a:cs typeface="Arial"/>
              </a:rPr>
              <a:t> </a:t>
            </a:r>
            <a:r>
              <a:rPr sz="2600" spc="-35" dirty="0">
                <a:solidFill>
                  <a:srgbClr val="073D86"/>
                </a:solidFill>
                <a:latin typeface="Arial"/>
                <a:cs typeface="Arial"/>
              </a:rPr>
              <a:t>italiana)</a:t>
            </a:r>
            <a:endParaRPr sz="2600" dirty="0">
              <a:latin typeface="Arial"/>
              <a:cs typeface="Arial"/>
            </a:endParaRPr>
          </a:p>
          <a:p>
            <a:pPr marL="287020" marR="5080" indent="-274320">
              <a:lnSpc>
                <a:spcPct val="100000"/>
              </a:lnSpc>
              <a:spcBef>
                <a:spcPts val="625"/>
              </a:spcBef>
              <a:buClr>
                <a:srgbClr val="30B6FC"/>
              </a:buClr>
              <a:buChar char="-"/>
              <a:tabLst>
                <a:tab pos="286385" algn="l"/>
                <a:tab pos="287020" algn="l"/>
              </a:tabLst>
            </a:pPr>
            <a:r>
              <a:rPr sz="2600" spc="-145" dirty="0">
                <a:solidFill>
                  <a:srgbClr val="073D86"/>
                </a:solidFill>
                <a:latin typeface="Arial"/>
                <a:cs typeface="Arial"/>
              </a:rPr>
              <a:t>Le</a:t>
            </a:r>
            <a:r>
              <a:rPr sz="2600" spc="-150" dirty="0">
                <a:solidFill>
                  <a:srgbClr val="073D86"/>
                </a:solidFill>
                <a:latin typeface="Arial"/>
                <a:cs typeface="Arial"/>
              </a:rPr>
              <a:t> </a:t>
            </a:r>
            <a:r>
              <a:rPr sz="2600" spc="5" dirty="0">
                <a:solidFill>
                  <a:srgbClr val="073D86"/>
                </a:solidFill>
                <a:latin typeface="Arial"/>
                <a:cs typeface="Arial"/>
              </a:rPr>
              <a:t>tipologie</a:t>
            </a:r>
            <a:r>
              <a:rPr sz="2600" spc="-175" dirty="0">
                <a:solidFill>
                  <a:srgbClr val="073D86"/>
                </a:solidFill>
                <a:latin typeface="Arial"/>
                <a:cs typeface="Arial"/>
              </a:rPr>
              <a:t> </a:t>
            </a:r>
            <a:r>
              <a:rPr sz="2600" spc="-75" dirty="0">
                <a:solidFill>
                  <a:srgbClr val="073D86"/>
                </a:solidFill>
                <a:latin typeface="Arial"/>
                <a:cs typeface="Arial"/>
              </a:rPr>
              <a:t>(analisi</a:t>
            </a:r>
            <a:r>
              <a:rPr sz="2600" spc="-180" dirty="0">
                <a:solidFill>
                  <a:srgbClr val="073D86"/>
                </a:solidFill>
                <a:latin typeface="Arial"/>
                <a:cs typeface="Arial"/>
              </a:rPr>
              <a:t> </a:t>
            </a:r>
            <a:r>
              <a:rPr sz="2600" spc="-40" dirty="0">
                <a:solidFill>
                  <a:srgbClr val="073D86"/>
                </a:solidFill>
                <a:latin typeface="Arial"/>
                <a:cs typeface="Arial"/>
              </a:rPr>
              <a:t>del</a:t>
            </a:r>
            <a:r>
              <a:rPr sz="2600" spc="-135" dirty="0">
                <a:solidFill>
                  <a:srgbClr val="073D86"/>
                </a:solidFill>
                <a:latin typeface="Arial"/>
                <a:cs typeface="Arial"/>
              </a:rPr>
              <a:t> </a:t>
            </a:r>
            <a:r>
              <a:rPr sz="2600" spc="5" dirty="0">
                <a:solidFill>
                  <a:srgbClr val="073D86"/>
                </a:solidFill>
                <a:latin typeface="Arial"/>
                <a:cs typeface="Arial"/>
              </a:rPr>
              <a:t>testo,</a:t>
            </a:r>
            <a:r>
              <a:rPr sz="2600" spc="-160" dirty="0">
                <a:solidFill>
                  <a:srgbClr val="073D86"/>
                </a:solidFill>
                <a:latin typeface="Arial"/>
                <a:cs typeface="Arial"/>
              </a:rPr>
              <a:t> </a:t>
            </a:r>
            <a:r>
              <a:rPr sz="2600" spc="20" dirty="0">
                <a:solidFill>
                  <a:srgbClr val="073D86"/>
                </a:solidFill>
                <a:latin typeface="Arial"/>
                <a:cs typeface="Arial"/>
              </a:rPr>
              <a:t>testo</a:t>
            </a:r>
            <a:r>
              <a:rPr sz="2600" spc="-150" dirty="0">
                <a:solidFill>
                  <a:srgbClr val="073D86"/>
                </a:solidFill>
                <a:latin typeface="Arial"/>
                <a:cs typeface="Arial"/>
              </a:rPr>
              <a:t> </a:t>
            </a:r>
            <a:r>
              <a:rPr sz="2600" spc="-20" dirty="0">
                <a:solidFill>
                  <a:srgbClr val="073D86"/>
                </a:solidFill>
                <a:latin typeface="Arial"/>
                <a:cs typeface="Arial"/>
              </a:rPr>
              <a:t>argomentativo,  </a:t>
            </a:r>
            <a:r>
              <a:rPr sz="2600" spc="20" dirty="0">
                <a:solidFill>
                  <a:srgbClr val="073D86"/>
                </a:solidFill>
                <a:latin typeface="Arial"/>
                <a:cs typeface="Arial"/>
              </a:rPr>
              <a:t>testo </a:t>
            </a:r>
            <a:r>
              <a:rPr sz="2600" spc="-40" dirty="0">
                <a:solidFill>
                  <a:srgbClr val="073D86"/>
                </a:solidFill>
                <a:latin typeface="Arial"/>
                <a:cs typeface="Arial"/>
              </a:rPr>
              <a:t>espositivo </a:t>
            </a:r>
            <a:r>
              <a:rPr sz="2600" spc="-145" dirty="0">
                <a:solidFill>
                  <a:srgbClr val="073D86"/>
                </a:solidFill>
                <a:latin typeface="Arial"/>
                <a:cs typeface="Arial"/>
              </a:rPr>
              <a:t>–</a:t>
            </a:r>
            <a:r>
              <a:rPr sz="2600" spc="-490" dirty="0">
                <a:solidFill>
                  <a:srgbClr val="073D86"/>
                </a:solidFill>
                <a:latin typeface="Arial"/>
                <a:cs typeface="Arial"/>
              </a:rPr>
              <a:t> </a:t>
            </a:r>
            <a:r>
              <a:rPr sz="2600" spc="-180" dirty="0">
                <a:solidFill>
                  <a:srgbClr val="073D86"/>
                </a:solidFill>
                <a:latin typeface="Arial"/>
                <a:cs typeface="Arial"/>
              </a:rPr>
              <a:t>2+3+2)</a:t>
            </a:r>
            <a:endParaRPr sz="2600" dirty="0">
              <a:latin typeface="Arial"/>
              <a:cs typeface="Arial"/>
            </a:endParaRPr>
          </a:p>
          <a:p>
            <a:pPr marL="287020" indent="-274320">
              <a:lnSpc>
                <a:spcPct val="100000"/>
              </a:lnSpc>
              <a:spcBef>
                <a:spcPts val="625"/>
              </a:spcBef>
              <a:buClr>
                <a:srgbClr val="30B6FC"/>
              </a:buClr>
              <a:buChar char="-"/>
              <a:tabLst>
                <a:tab pos="286385" algn="l"/>
                <a:tab pos="287020" algn="l"/>
              </a:tabLst>
            </a:pPr>
            <a:r>
              <a:rPr sz="2600" spc="-170" dirty="0">
                <a:solidFill>
                  <a:srgbClr val="073D86"/>
                </a:solidFill>
                <a:latin typeface="Arial"/>
                <a:cs typeface="Arial"/>
              </a:rPr>
              <a:t>La </a:t>
            </a:r>
            <a:r>
              <a:rPr sz="2600" spc="-30" dirty="0">
                <a:solidFill>
                  <a:srgbClr val="073D86"/>
                </a:solidFill>
                <a:latin typeface="Arial"/>
                <a:cs typeface="Arial"/>
              </a:rPr>
              <a:t>griglia </a:t>
            </a:r>
            <a:r>
              <a:rPr sz="2600" spc="-20" dirty="0">
                <a:solidFill>
                  <a:srgbClr val="073D86"/>
                </a:solidFill>
                <a:latin typeface="Arial"/>
                <a:cs typeface="Arial"/>
              </a:rPr>
              <a:t>di</a:t>
            </a:r>
            <a:r>
              <a:rPr sz="2600" spc="-310" dirty="0">
                <a:solidFill>
                  <a:srgbClr val="073D86"/>
                </a:solidFill>
                <a:latin typeface="Arial"/>
                <a:cs typeface="Arial"/>
              </a:rPr>
              <a:t> </a:t>
            </a:r>
            <a:r>
              <a:rPr sz="2600" spc="-45" dirty="0">
                <a:solidFill>
                  <a:srgbClr val="073D86"/>
                </a:solidFill>
                <a:latin typeface="Arial"/>
                <a:cs typeface="Arial"/>
              </a:rPr>
              <a:t>valutazione</a:t>
            </a:r>
            <a:endParaRPr sz="2600" dirty="0">
              <a:latin typeface="Arial"/>
              <a:cs typeface="Arial"/>
            </a:endParaRPr>
          </a:p>
        </p:txBody>
      </p:sp>
      <p:sp>
        <p:nvSpPr>
          <p:cNvPr id="3" name="object 3"/>
          <p:cNvSpPr txBox="1">
            <a:spLocks noGrp="1"/>
          </p:cNvSpPr>
          <p:nvPr>
            <p:ph type="title"/>
          </p:nvPr>
        </p:nvSpPr>
        <p:spPr>
          <a:xfrm>
            <a:off x="3058160" y="105918"/>
            <a:ext cx="51714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20</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8540" y="1871217"/>
            <a:ext cx="7860665" cy="3259226"/>
          </a:xfrm>
          <a:prstGeom prst="rect">
            <a:avLst/>
          </a:prstGeom>
        </p:spPr>
        <p:txBody>
          <a:bodyPr vert="horz" wrap="square" lIns="0" tIns="12065" rIns="0" bIns="0" rtlCol="0">
            <a:spAutoFit/>
          </a:bodyPr>
          <a:lstStyle/>
          <a:p>
            <a:pPr marL="1111250">
              <a:lnSpc>
                <a:spcPct val="100000"/>
              </a:lnSpc>
              <a:spcBef>
                <a:spcPts val="95"/>
              </a:spcBef>
            </a:pPr>
            <a:r>
              <a:rPr sz="2800" b="1" spc="-310" dirty="0">
                <a:solidFill>
                  <a:srgbClr val="073D86"/>
                </a:solidFill>
                <a:latin typeface="Arial"/>
                <a:cs typeface="Arial"/>
              </a:rPr>
              <a:t>SECONDA </a:t>
            </a:r>
            <a:r>
              <a:rPr sz="2800" b="1" spc="-300" dirty="0">
                <a:solidFill>
                  <a:srgbClr val="073D86"/>
                </a:solidFill>
                <a:latin typeface="Arial"/>
                <a:cs typeface="Arial"/>
              </a:rPr>
              <a:t>PROVA </a:t>
            </a:r>
            <a:r>
              <a:rPr sz="2800" b="1" spc="-295" dirty="0">
                <a:solidFill>
                  <a:srgbClr val="073D86"/>
                </a:solidFill>
                <a:latin typeface="Arial"/>
                <a:cs typeface="Arial"/>
              </a:rPr>
              <a:t>SCRITTA </a:t>
            </a:r>
            <a:r>
              <a:rPr sz="2800" b="1" spc="-100" dirty="0">
                <a:solidFill>
                  <a:srgbClr val="073D86"/>
                </a:solidFill>
                <a:latin typeface="Arial"/>
                <a:cs typeface="Arial"/>
              </a:rPr>
              <a:t>(max </a:t>
            </a:r>
            <a:r>
              <a:rPr sz="2800" b="1" spc="-145" dirty="0">
                <a:solidFill>
                  <a:srgbClr val="073D86"/>
                </a:solidFill>
                <a:latin typeface="Arial"/>
                <a:cs typeface="Arial"/>
              </a:rPr>
              <a:t>20</a:t>
            </a:r>
            <a:r>
              <a:rPr sz="2800" b="1" spc="-320" dirty="0">
                <a:solidFill>
                  <a:srgbClr val="073D86"/>
                </a:solidFill>
                <a:latin typeface="Arial"/>
                <a:cs typeface="Arial"/>
              </a:rPr>
              <a:t> </a:t>
            </a:r>
            <a:r>
              <a:rPr sz="2800" b="1" spc="-5" dirty="0">
                <a:solidFill>
                  <a:srgbClr val="073D86"/>
                </a:solidFill>
                <a:latin typeface="Arial"/>
                <a:cs typeface="Arial"/>
              </a:rPr>
              <a:t>pt)</a:t>
            </a:r>
            <a:endParaRPr sz="2800" dirty="0">
              <a:latin typeface="Arial"/>
              <a:cs typeface="Arial"/>
            </a:endParaRPr>
          </a:p>
          <a:p>
            <a:pPr>
              <a:lnSpc>
                <a:spcPct val="100000"/>
              </a:lnSpc>
              <a:spcBef>
                <a:spcPts val="20"/>
              </a:spcBef>
            </a:pPr>
            <a:endParaRPr sz="3800" dirty="0">
              <a:latin typeface="Times New Roman"/>
              <a:cs typeface="Times New Roman"/>
            </a:endParaRPr>
          </a:p>
          <a:p>
            <a:pPr marL="287020" marR="5080" indent="-274320">
              <a:lnSpc>
                <a:spcPct val="100000"/>
              </a:lnSpc>
              <a:buClr>
                <a:srgbClr val="30B6FC"/>
              </a:buClr>
              <a:buChar char="-"/>
              <a:tabLst>
                <a:tab pos="286385" algn="l"/>
                <a:tab pos="287020" algn="l"/>
              </a:tabLst>
            </a:pPr>
            <a:r>
              <a:rPr sz="2600" spc="-80" dirty="0">
                <a:solidFill>
                  <a:srgbClr val="073D86"/>
                </a:solidFill>
                <a:latin typeface="Arial"/>
                <a:cs typeface="Arial"/>
              </a:rPr>
              <a:t>Conferma</a:t>
            </a:r>
            <a:r>
              <a:rPr sz="2600" spc="-180" dirty="0">
                <a:solidFill>
                  <a:srgbClr val="073D86"/>
                </a:solidFill>
                <a:latin typeface="Arial"/>
                <a:cs typeface="Arial"/>
              </a:rPr>
              <a:t> </a:t>
            </a:r>
            <a:r>
              <a:rPr sz="2600" spc="-45" dirty="0">
                <a:solidFill>
                  <a:srgbClr val="073D86"/>
                </a:solidFill>
                <a:latin typeface="Arial"/>
                <a:cs typeface="Arial"/>
              </a:rPr>
              <a:t>delle</a:t>
            </a:r>
            <a:r>
              <a:rPr sz="2600" spc="-130" dirty="0">
                <a:solidFill>
                  <a:srgbClr val="073D86"/>
                </a:solidFill>
                <a:latin typeface="Arial"/>
                <a:cs typeface="Arial"/>
              </a:rPr>
              <a:t> </a:t>
            </a:r>
            <a:r>
              <a:rPr sz="2600" spc="-55" dirty="0">
                <a:solidFill>
                  <a:srgbClr val="073D86"/>
                </a:solidFill>
                <a:latin typeface="Arial"/>
                <a:cs typeface="Arial"/>
              </a:rPr>
              <a:t>discipline</a:t>
            </a:r>
            <a:r>
              <a:rPr sz="2600" spc="-175" dirty="0">
                <a:solidFill>
                  <a:srgbClr val="073D86"/>
                </a:solidFill>
                <a:latin typeface="Arial"/>
                <a:cs typeface="Arial"/>
              </a:rPr>
              <a:t> </a:t>
            </a:r>
            <a:r>
              <a:rPr sz="2600" spc="-25" dirty="0">
                <a:solidFill>
                  <a:srgbClr val="073D86"/>
                </a:solidFill>
                <a:latin typeface="Arial"/>
                <a:cs typeface="Arial"/>
              </a:rPr>
              <a:t>caratterizzanti</a:t>
            </a:r>
            <a:r>
              <a:rPr sz="2600" spc="-130" dirty="0">
                <a:solidFill>
                  <a:srgbClr val="073D86"/>
                </a:solidFill>
                <a:latin typeface="Arial"/>
                <a:cs typeface="Arial"/>
              </a:rPr>
              <a:t> </a:t>
            </a:r>
            <a:r>
              <a:rPr sz="2600" spc="-15" dirty="0">
                <a:solidFill>
                  <a:srgbClr val="073D86"/>
                </a:solidFill>
                <a:latin typeface="Arial"/>
                <a:cs typeface="Arial"/>
              </a:rPr>
              <a:t>i</a:t>
            </a:r>
            <a:r>
              <a:rPr sz="2600" spc="-145" dirty="0">
                <a:solidFill>
                  <a:srgbClr val="073D86"/>
                </a:solidFill>
                <a:latin typeface="Arial"/>
                <a:cs typeface="Arial"/>
              </a:rPr>
              <a:t> </a:t>
            </a:r>
            <a:r>
              <a:rPr sz="2600" spc="-45" dirty="0">
                <a:solidFill>
                  <a:srgbClr val="073D86"/>
                </a:solidFill>
                <a:latin typeface="Arial"/>
                <a:cs typeface="Arial"/>
              </a:rPr>
              <a:t>percorsi</a:t>
            </a:r>
            <a:r>
              <a:rPr sz="2600" spc="-145" dirty="0">
                <a:solidFill>
                  <a:srgbClr val="073D86"/>
                </a:solidFill>
                <a:latin typeface="Arial"/>
                <a:cs typeface="Arial"/>
              </a:rPr>
              <a:t> </a:t>
            </a:r>
            <a:r>
              <a:rPr sz="2600" spc="-110" dirty="0">
                <a:solidFill>
                  <a:srgbClr val="073D86"/>
                </a:solidFill>
                <a:latin typeface="Arial"/>
                <a:cs typeface="Arial"/>
              </a:rPr>
              <a:t>e</a:t>
            </a:r>
            <a:r>
              <a:rPr sz="2600" spc="-155" dirty="0">
                <a:solidFill>
                  <a:srgbClr val="073D86"/>
                </a:solidFill>
                <a:latin typeface="Arial"/>
                <a:cs typeface="Arial"/>
              </a:rPr>
              <a:t> </a:t>
            </a:r>
            <a:r>
              <a:rPr sz="2600" spc="-15" dirty="0">
                <a:solidFill>
                  <a:srgbClr val="073D86"/>
                </a:solidFill>
                <a:latin typeface="Arial"/>
                <a:cs typeface="Arial"/>
              </a:rPr>
              <a:t>gli  </a:t>
            </a:r>
            <a:r>
              <a:rPr sz="2600" spc="-35" dirty="0">
                <a:solidFill>
                  <a:srgbClr val="073D86"/>
                </a:solidFill>
                <a:latin typeface="Arial"/>
                <a:cs typeface="Arial"/>
              </a:rPr>
              <a:t>indirizzi</a:t>
            </a:r>
            <a:r>
              <a:rPr sz="2600" spc="-180" dirty="0">
                <a:solidFill>
                  <a:srgbClr val="073D86"/>
                </a:solidFill>
                <a:latin typeface="Arial"/>
                <a:cs typeface="Arial"/>
              </a:rPr>
              <a:t> </a:t>
            </a:r>
            <a:r>
              <a:rPr sz="2600" spc="-15" dirty="0">
                <a:solidFill>
                  <a:srgbClr val="073D86"/>
                </a:solidFill>
                <a:latin typeface="Arial"/>
                <a:cs typeface="Arial"/>
              </a:rPr>
              <a:t>di</a:t>
            </a:r>
            <a:r>
              <a:rPr sz="2600" spc="-180" dirty="0">
                <a:solidFill>
                  <a:srgbClr val="073D86"/>
                </a:solidFill>
                <a:latin typeface="Arial"/>
                <a:cs typeface="Arial"/>
              </a:rPr>
              <a:t> </a:t>
            </a:r>
            <a:r>
              <a:rPr sz="2600" spc="-15" dirty="0">
                <a:solidFill>
                  <a:srgbClr val="073D86"/>
                </a:solidFill>
                <a:latin typeface="Arial"/>
                <a:cs typeface="Arial"/>
              </a:rPr>
              <a:t>studio</a:t>
            </a:r>
            <a:r>
              <a:rPr sz="2600" spc="-175" dirty="0">
                <a:solidFill>
                  <a:srgbClr val="073D86"/>
                </a:solidFill>
                <a:latin typeface="Arial"/>
                <a:cs typeface="Arial"/>
              </a:rPr>
              <a:t> </a:t>
            </a:r>
            <a:r>
              <a:rPr sz="2600" spc="-35" dirty="0">
                <a:solidFill>
                  <a:srgbClr val="073D86"/>
                </a:solidFill>
                <a:latin typeface="Arial"/>
                <a:cs typeface="Arial"/>
              </a:rPr>
              <a:t>(DM</a:t>
            </a:r>
            <a:r>
              <a:rPr sz="2600" spc="-160" dirty="0">
                <a:solidFill>
                  <a:srgbClr val="073D86"/>
                </a:solidFill>
                <a:latin typeface="Arial"/>
                <a:cs typeface="Arial"/>
              </a:rPr>
              <a:t> </a:t>
            </a:r>
            <a:r>
              <a:rPr sz="2600" spc="-190" dirty="0">
                <a:solidFill>
                  <a:srgbClr val="073D86"/>
                </a:solidFill>
                <a:latin typeface="Arial"/>
                <a:cs typeface="Arial"/>
              </a:rPr>
              <a:t>10/2015)</a:t>
            </a:r>
            <a:endParaRPr sz="2600" dirty="0">
              <a:latin typeface="Arial"/>
              <a:cs typeface="Arial"/>
            </a:endParaRPr>
          </a:p>
          <a:p>
            <a:pPr marL="287020" indent="-274320">
              <a:lnSpc>
                <a:spcPct val="100000"/>
              </a:lnSpc>
              <a:spcBef>
                <a:spcPts val="625"/>
              </a:spcBef>
              <a:buClr>
                <a:srgbClr val="30B6FC"/>
              </a:buClr>
              <a:buChar char="-"/>
              <a:tabLst>
                <a:tab pos="286385" algn="l"/>
                <a:tab pos="287020" algn="l"/>
              </a:tabLst>
            </a:pPr>
            <a:r>
              <a:rPr sz="2600" spc="-170" dirty="0">
                <a:solidFill>
                  <a:srgbClr val="073D86"/>
                </a:solidFill>
                <a:latin typeface="Arial"/>
                <a:cs typeface="Arial"/>
              </a:rPr>
              <a:t>La </a:t>
            </a:r>
            <a:r>
              <a:rPr sz="2600" spc="-35" dirty="0">
                <a:solidFill>
                  <a:srgbClr val="073D86"/>
                </a:solidFill>
                <a:latin typeface="Arial"/>
                <a:cs typeface="Arial"/>
              </a:rPr>
              <a:t>possibilità </a:t>
            </a:r>
            <a:r>
              <a:rPr sz="2600" spc="-15" dirty="0">
                <a:solidFill>
                  <a:srgbClr val="073D86"/>
                </a:solidFill>
                <a:latin typeface="Arial"/>
                <a:cs typeface="Arial"/>
              </a:rPr>
              <a:t>di </a:t>
            </a:r>
            <a:r>
              <a:rPr sz="2600" spc="-20" dirty="0">
                <a:solidFill>
                  <a:srgbClr val="073D86"/>
                </a:solidFill>
                <a:latin typeface="Arial"/>
                <a:cs typeface="Arial"/>
              </a:rPr>
              <a:t>prove</a:t>
            </a:r>
            <a:r>
              <a:rPr sz="2600" spc="-465" dirty="0">
                <a:solidFill>
                  <a:srgbClr val="073D86"/>
                </a:solidFill>
                <a:latin typeface="Arial"/>
                <a:cs typeface="Arial"/>
              </a:rPr>
              <a:t> </a:t>
            </a:r>
            <a:r>
              <a:rPr sz="2600" spc="-60" dirty="0">
                <a:solidFill>
                  <a:srgbClr val="073D86"/>
                </a:solidFill>
                <a:latin typeface="Arial"/>
                <a:cs typeface="Arial"/>
              </a:rPr>
              <a:t>«pluridisciplinari»</a:t>
            </a:r>
            <a:endParaRPr sz="2600" dirty="0">
              <a:latin typeface="Arial"/>
              <a:cs typeface="Arial"/>
            </a:endParaRPr>
          </a:p>
          <a:p>
            <a:pPr marL="287020" indent="-274320">
              <a:lnSpc>
                <a:spcPct val="100000"/>
              </a:lnSpc>
              <a:spcBef>
                <a:spcPts val="625"/>
              </a:spcBef>
              <a:buClr>
                <a:srgbClr val="30B6FC"/>
              </a:buClr>
              <a:buChar char="-"/>
              <a:tabLst>
                <a:tab pos="286385" algn="l"/>
                <a:tab pos="287020" algn="l"/>
              </a:tabLst>
            </a:pPr>
            <a:r>
              <a:rPr sz="2600" spc="-5" dirty="0">
                <a:solidFill>
                  <a:srgbClr val="073D86"/>
                </a:solidFill>
                <a:latin typeface="Arial"/>
                <a:cs typeface="Arial"/>
              </a:rPr>
              <a:t>I</a:t>
            </a:r>
            <a:r>
              <a:rPr sz="2600" spc="-180" dirty="0">
                <a:solidFill>
                  <a:srgbClr val="073D86"/>
                </a:solidFill>
                <a:latin typeface="Arial"/>
                <a:cs typeface="Arial"/>
              </a:rPr>
              <a:t> </a:t>
            </a:r>
            <a:r>
              <a:rPr sz="2600" spc="-40" dirty="0">
                <a:solidFill>
                  <a:srgbClr val="073D86"/>
                </a:solidFill>
                <a:latin typeface="Arial"/>
                <a:cs typeface="Arial"/>
              </a:rPr>
              <a:t>quadri</a:t>
            </a:r>
            <a:r>
              <a:rPr sz="2600" spc="-155" dirty="0">
                <a:solidFill>
                  <a:srgbClr val="073D86"/>
                </a:solidFill>
                <a:latin typeface="Arial"/>
                <a:cs typeface="Arial"/>
              </a:rPr>
              <a:t> </a:t>
            </a:r>
            <a:r>
              <a:rPr sz="2600" spc="-20" dirty="0">
                <a:solidFill>
                  <a:srgbClr val="073D86"/>
                </a:solidFill>
                <a:latin typeface="Arial"/>
                <a:cs typeface="Arial"/>
              </a:rPr>
              <a:t>di</a:t>
            </a:r>
            <a:r>
              <a:rPr sz="2600" spc="-175" dirty="0">
                <a:solidFill>
                  <a:srgbClr val="073D86"/>
                </a:solidFill>
                <a:latin typeface="Arial"/>
                <a:cs typeface="Arial"/>
              </a:rPr>
              <a:t> </a:t>
            </a:r>
            <a:r>
              <a:rPr sz="2600" spc="15" dirty="0">
                <a:solidFill>
                  <a:srgbClr val="073D86"/>
                </a:solidFill>
                <a:latin typeface="Arial"/>
                <a:cs typeface="Arial"/>
              </a:rPr>
              <a:t>riferimento</a:t>
            </a:r>
            <a:r>
              <a:rPr sz="2600" spc="-190" dirty="0">
                <a:solidFill>
                  <a:srgbClr val="073D86"/>
                </a:solidFill>
                <a:latin typeface="Arial"/>
                <a:cs typeface="Arial"/>
              </a:rPr>
              <a:t> </a:t>
            </a:r>
            <a:r>
              <a:rPr sz="2600" spc="-110" dirty="0">
                <a:solidFill>
                  <a:srgbClr val="073D86"/>
                </a:solidFill>
                <a:latin typeface="Arial"/>
                <a:cs typeface="Arial"/>
              </a:rPr>
              <a:t>e</a:t>
            </a:r>
            <a:r>
              <a:rPr sz="2600" spc="-160" dirty="0">
                <a:solidFill>
                  <a:srgbClr val="073D86"/>
                </a:solidFill>
                <a:latin typeface="Arial"/>
                <a:cs typeface="Arial"/>
              </a:rPr>
              <a:t> </a:t>
            </a:r>
            <a:r>
              <a:rPr sz="2600" spc="-45" dirty="0">
                <a:solidFill>
                  <a:srgbClr val="073D86"/>
                </a:solidFill>
                <a:latin typeface="Arial"/>
                <a:cs typeface="Arial"/>
              </a:rPr>
              <a:t>le</a:t>
            </a:r>
            <a:r>
              <a:rPr sz="2600" spc="-160" dirty="0">
                <a:solidFill>
                  <a:srgbClr val="073D86"/>
                </a:solidFill>
                <a:latin typeface="Arial"/>
                <a:cs typeface="Arial"/>
              </a:rPr>
              <a:t> </a:t>
            </a:r>
            <a:r>
              <a:rPr sz="2600" spc="-25" dirty="0">
                <a:solidFill>
                  <a:srgbClr val="073D86"/>
                </a:solidFill>
                <a:latin typeface="Arial"/>
                <a:cs typeface="Arial"/>
              </a:rPr>
              <a:t>griglie</a:t>
            </a:r>
            <a:r>
              <a:rPr sz="2600" spc="-155" dirty="0">
                <a:solidFill>
                  <a:srgbClr val="073D86"/>
                </a:solidFill>
                <a:latin typeface="Arial"/>
                <a:cs typeface="Arial"/>
              </a:rPr>
              <a:t> </a:t>
            </a:r>
            <a:r>
              <a:rPr sz="2600" spc="-20" dirty="0" err="1">
                <a:solidFill>
                  <a:srgbClr val="073D86"/>
                </a:solidFill>
                <a:latin typeface="Arial"/>
                <a:cs typeface="Arial"/>
              </a:rPr>
              <a:t>di</a:t>
            </a:r>
            <a:r>
              <a:rPr sz="2600" spc="-175" dirty="0">
                <a:solidFill>
                  <a:srgbClr val="073D86"/>
                </a:solidFill>
                <a:latin typeface="Arial"/>
                <a:cs typeface="Arial"/>
              </a:rPr>
              <a:t> </a:t>
            </a:r>
            <a:r>
              <a:rPr sz="2600" spc="-45" dirty="0" err="1" smtClean="0">
                <a:solidFill>
                  <a:srgbClr val="073D86"/>
                </a:solidFill>
                <a:latin typeface="Arial"/>
                <a:cs typeface="Arial"/>
              </a:rPr>
              <a:t>valutazione</a:t>
            </a:r>
            <a:r>
              <a:rPr lang="it-IT" sz="2600" spc="-45" dirty="0" smtClean="0">
                <a:solidFill>
                  <a:srgbClr val="073D86"/>
                </a:solidFill>
                <a:latin typeface="Arial"/>
                <a:cs typeface="Arial"/>
              </a:rPr>
              <a:t>:</a:t>
            </a:r>
          </a:p>
          <a:p>
            <a:pPr marL="287020" indent="-274320">
              <a:lnSpc>
                <a:spcPct val="100000"/>
              </a:lnSpc>
              <a:spcBef>
                <a:spcPts val="625"/>
              </a:spcBef>
              <a:buClr>
                <a:srgbClr val="30B6FC"/>
              </a:buClr>
              <a:tabLst>
                <a:tab pos="286385" algn="l"/>
                <a:tab pos="287020" algn="l"/>
              </a:tabLst>
            </a:pPr>
            <a:r>
              <a:rPr lang="it-IT" sz="2600" spc="-45" dirty="0" smtClean="0">
                <a:solidFill>
                  <a:srgbClr val="073D86"/>
                </a:solidFill>
                <a:latin typeface="Arial"/>
                <a:cs typeface="Arial"/>
              </a:rPr>
              <a:t>			Licei – Istituti Tecnici – Istituti Professionali</a:t>
            </a:r>
            <a:endParaRPr sz="2600" dirty="0">
              <a:latin typeface="Arial"/>
              <a:cs typeface="Arial"/>
            </a:endParaRPr>
          </a:p>
        </p:txBody>
      </p:sp>
      <p:sp>
        <p:nvSpPr>
          <p:cNvPr id="3" name="object 3"/>
          <p:cNvSpPr txBox="1">
            <a:spLocks noGrp="1"/>
          </p:cNvSpPr>
          <p:nvPr>
            <p:ph type="title"/>
          </p:nvPr>
        </p:nvSpPr>
        <p:spPr>
          <a:xfrm>
            <a:off x="3058160" y="105918"/>
            <a:ext cx="54762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21</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752600"/>
            <a:ext cx="7969250" cy="4549775"/>
          </a:xfrm>
          <a:prstGeom prst="rect">
            <a:avLst/>
          </a:prstGeom>
        </p:spPr>
        <p:txBody>
          <a:bodyPr vert="horz" wrap="square" lIns="0" tIns="55244" rIns="0" bIns="0" rtlCol="0">
            <a:spAutoFit/>
          </a:bodyPr>
          <a:lstStyle/>
          <a:p>
            <a:pPr marL="2023110">
              <a:lnSpc>
                <a:spcPct val="100000"/>
              </a:lnSpc>
              <a:spcBef>
                <a:spcPts val="434"/>
              </a:spcBef>
            </a:pPr>
            <a:r>
              <a:rPr sz="2800" b="1" spc="-310" dirty="0">
                <a:solidFill>
                  <a:srgbClr val="073D86"/>
                </a:solidFill>
                <a:latin typeface="Arial"/>
                <a:cs typeface="Arial"/>
              </a:rPr>
              <a:t>SECONDA </a:t>
            </a:r>
            <a:r>
              <a:rPr sz="2800" b="1" spc="-300" dirty="0">
                <a:solidFill>
                  <a:srgbClr val="073D86"/>
                </a:solidFill>
                <a:latin typeface="Arial"/>
                <a:cs typeface="Arial"/>
              </a:rPr>
              <a:t>PROVA</a:t>
            </a:r>
            <a:r>
              <a:rPr sz="2800" b="1" spc="-505" dirty="0">
                <a:solidFill>
                  <a:srgbClr val="073D86"/>
                </a:solidFill>
                <a:latin typeface="Arial"/>
                <a:cs typeface="Arial"/>
              </a:rPr>
              <a:t> </a:t>
            </a:r>
            <a:r>
              <a:rPr sz="2800" b="1" spc="-295" dirty="0">
                <a:solidFill>
                  <a:srgbClr val="073D86"/>
                </a:solidFill>
                <a:latin typeface="Arial"/>
                <a:cs typeface="Arial"/>
              </a:rPr>
              <a:t>SCRITTA</a:t>
            </a:r>
            <a:endParaRPr sz="2800" dirty="0">
              <a:latin typeface="Arial"/>
              <a:cs typeface="Arial"/>
            </a:endParaRPr>
          </a:p>
          <a:p>
            <a:pPr marL="2355215">
              <a:lnSpc>
                <a:spcPct val="100000"/>
              </a:lnSpc>
              <a:spcBef>
                <a:spcPts val="335"/>
              </a:spcBef>
            </a:pPr>
            <a:r>
              <a:rPr sz="2800" b="1" dirty="0">
                <a:solidFill>
                  <a:srgbClr val="073D86"/>
                </a:solidFill>
                <a:latin typeface="Arial"/>
                <a:cs typeface="Arial"/>
              </a:rPr>
              <a:t>I </a:t>
            </a:r>
            <a:r>
              <a:rPr sz="2800" b="1" spc="-135" dirty="0">
                <a:solidFill>
                  <a:srgbClr val="073D86"/>
                </a:solidFill>
                <a:latin typeface="Arial"/>
                <a:cs typeface="Arial"/>
              </a:rPr>
              <a:t>quadri </a:t>
            </a:r>
            <a:r>
              <a:rPr sz="2800" b="1" spc="-130" dirty="0">
                <a:solidFill>
                  <a:srgbClr val="073D86"/>
                </a:solidFill>
                <a:latin typeface="Arial"/>
                <a:cs typeface="Arial"/>
              </a:rPr>
              <a:t>di</a:t>
            </a:r>
            <a:r>
              <a:rPr sz="2800" b="1" spc="-380" dirty="0">
                <a:solidFill>
                  <a:srgbClr val="073D86"/>
                </a:solidFill>
                <a:latin typeface="Arial"/>
                <a:cs typeface="Arial"/>
              </a:rPr>
              <a:t> </a:t>
            </a:r>
            <a:r>
              <a:rPr sz="2800" b="1" spc="-75" dirty="0">
                <a:solidFill>
                  <a:srgbClr val="073D86"/>
                </a:solidFill>
                <a:latin typeface="Arial"/>
                <a:cs typeface="Arial"/>
              </a:rPr>
              <a:t>riferimento</a:t>
            </a:r>
            <a:endParaRPr sz="2800" dirty="0">
              <a:latin typeface="Arial"/>
              <a:cs typeface="Arial"/>
            </a:endParaRPr>
          </a:p>
          <a:p>
            <a:pPr>
              <a:lnSpc>
                <a:spcPct val="100000"/>
              </a:lnSpc>
              <a:spcBef>
                <a:spcPts val="50"/>
              </a:spcBef>
            </a:pPr>
            <a:endParaRPr sz="3800" dirty="0">
              <a:latin typeface="Times New Roman"/>
              <a:cs typeface="Times New Roman"/>
            </a:endParaRPr>
          </a:p>
          <a:p>
            <a:pPr marL="12700" marR="287655">
              <a:lnSpc>
                <a:spcPts val="3020"/>
              </a:lnSpc>
            </a:pPr>
            <a:r>
              <a:rPr sz="2800" spc="-145" dirty="0">
                <a:solidFill>
                  <a:srgbClr val="073D86"/>
                </a:solidFill>
                <a:latin typeface="Arial"/>
                <a:cs typeface="Arial"/>
              </a:rPr>
              <a:t>Vedi</a:t>
            </a:r>
            <a:r>
              <a:rPr sz="2800" spc="-170" dirty="0">
                <a:solidFill>
                  <a:srgbClr val="073D86"/>
                </a:solidFill>
                <a:latin typeface="Arial"/>
                <a:cs typeface="Arial"/>
              </a:rPr>
              <a:t> </a:t>
            </a:r>
            <a:r>
              <a:rPr sz="2800" spc="-25" dirty="0">
                <a:solidFill>
                  <a:srgbClr val="073D86"/>
                </a:solidFill>
                <a:latin typeface="Arial"/>
                <a:cs typeface="Arial"/>
              </a:rPr>
              <a:t>documento</a:t>
            </a:r>
            <a:r>
              <a:rPr sz="2800" spc="-170" dirty="0">
                <a:solidFill>
                  <a:srgbClr val="073D86"/>
                </a:solidFill>
                <a:latin typeface="Arial"/>
                <a:cs typeface="Arial"/>
              </a:rPr>
              <a:t> </a:t>
            </a:r>
            <a:r>
              <a:rPr sz="2800" spc="-40" dirty="0">
                <a:solidFill>
                  <a:srgbClr val="073D86"/>
                </a:solidFill>
                <a:latin typeface="Arial"/>
                <a:cs typeface="Arial"/>
              </a:rPr>
              <a:t>allegato</a:t>
            </a:r>
            <a:r>
              <a:rPr sz="2800" spc="-155" dirty="0">
                <a:solidFill>
                  <a:srgbClr val="073D86"/>
                </a:solidFill>
                <a:latin typeface="Arial"/>
                <a:cs typeface="Arial"/>
              </a:rPr>
              <a:t> </a:t>
            </a:r>
            <a:r>
              <a:rPr sz="2800" spc="-90" dirty="0">
                <a:solidFill>
                  <a:srgbClr val="073D86"/>
                </a:solidFill>
                <a:latin typeface="Arial"/>
                <a:cs typeface="Arial"/>
              </a:rPr>
              <a:t>alla</a:t>
            </a:r>
            <a:r>
              <a:rPr sz="2800" spc="-175" dirty="0">
                <a:solidFill>
                  <a:srgbClr val="073D86"/>
                </a:solidFill>
                <a:latin typeface="Arial"/>
                <a:cs typeface="Arial"/>
              </a:rPr>
              <a:t> </a:t>
            </a:r>
            <a:r>
              <a:rPr sz="2800" dirty="0">
                <a:solidFill>
                  <a:srgbClr val="073D86"/>
                </a:solidFill>
                <a:latin typeface="Arial"/>
                <a:cs typeface="Arial"/>
              </a:rPr>
              <a:t>nota</a:t>
            </a:r>
            <a:r>
              <a:rPr sz="2800" spc="-160" dirty="0">
                <a:solidFill>
                  <a:srgbClr val="073D86"/>
                </a:solidFill>
                <a:latin typeface="Arial"/>
                <a:cs typeface="Arial"/>
              </a:rPr>
              <a:t> </a:t>
            </a:r>
            <a:r>
              <a:rPr sz="2800" spc="-100" dirty="0">
                <a:solidFill>
                  <a:srgbClr val="073D86"/>
                </a:solidFill>
                <a:latin typeface="Arial"/>
                <a:cs typeface="Arial"/>
              </a:rPr>
              <a:t>MIUR</a:t>
            </a:r>
            <a:r>
              <a:rPr sz="2800" spc="-165" dirty="0">
                <a:solidFill>
                  <a:srgbClr val="073D86"/>
                </a:solidFill>
                <a:latin typeface="Arial"/>
                <a:cs typeface="Arial"/>
              </a:rPr>
              <a:t> </a:t>
            </a:r>
            <a:r>
              <a:rPr sz="2800" spc="-110" dirty="0">
                <a:solidFill>
                  <a:srgbClr val="073D86"/>
                </a:solidFill>
                <a:latin typeface="Arial"/>
                <a:cs typeface="Arial"/>
              </a:rPr>
              <a:t>3050</a:t>
            </a:r>
            <a:r>
              <a:rPr sz="2800" spc="-160" dirty="0">
                <a:solidFill>
                  <a:srgbClr val="073D86"/>
                </a:solidFill>
                <a:latin typeface="Arial"/>
                <a:cs typeface="Arial"/>
              </a:rPr>
              <a:t> </a:t>
            </a:r>
            <a:r>
              <a:rPr sz="2800" spc="-45" dirty="0">
                <a:solidFill>
                  <a:srgbClr val="073D86"/>
                </a:solidFill>
                <a:latin typeface="Arial"/>
                <a:cs typeface="Arial"/>
              </a:rPr>
              <a:t>del</a:t>
            </a:r>
            <a:r>
              <a:rPr sz="2800" spc="-175" dirty="0">
                <a:solidFill>
                  <a:srgbClr val="073D86"/>
                </a:solidFill>
                <a:latin typeface="Arial"/>
                <a:cs typeface="Arial"/>
              </a:rPr>
              <a:t> </a:t>
            </a:r>
            <a:r>
              <a:rPr sz="2800" spc="-70" dirty="0">
                <a:solidFill>
                  <a:srgbClr val="073D86"/>
                </a:solidFill>
                <a:latin typeface="Arial"/>
                <a:cs typeface="Arial"/>
              </a:rPr>
              <a:t>4  </a:t>
            </a:r>
            <a:r>
              <a:rPr sz="2800" spc="55" dirty="0">
                <a:solidFill>
                  <a:srgbClr val="073D86"/>
                </a:solidFill>
                <a:latin typeface="Arial"/>
                <a:cs typeface="Arial"/>
              </a:rPr>
              <a:t>ottobre</a:t>
            </a:r>
            <a:r>
              <a:rPr sz="2800" spc="-190" dirty="0">
                <a:solidFill>
                  <a:srgbClr val="073D86"/>
                </a:solidFill>
                <a:latin typeface="Arial"/>
                <a:cs typeface="Arial"/>
              </a:rPr>
              <a:t> </a:t>
            </a:r>
            <a:r>
              <a:rPr sz="2800" spc="-225" dirty="0">
                <a:solidFill>
                  <a:srgbClr val="073D86"/>
                </a:solidFill>
                <a:latin typeface="Arial"/>
                <a:cs typeface="Arial"/>
              </a:rPr>
              <a:t>2018</a:t>
            </a:r>
            <a:r>
              <a:rPr sz="2800" spc="-175" dirty="0">
                <a:solidFill>
                  <a:srgbClr val="073D86"/>
                </a:solidFill>
                <a:latin typeface="Arial"/>
                <a:cs typeface="Arial"/>
              </a:rPr>
              <a:t> </a:t>
            </a:r>
            <a:r>
              <a:rPr sz="2800" spc="-125" dirty="0">
                <a:solidFill>
                  <a:srgbClr val="073D86"/>
                </a:solidFill>
                <a:latin typeface="Arial"/>
                <a:cs typeface="Arial"/>
              </a:rPr>
              <a:t>e</a:t>
            </a:r>
            <a:r>
              <a:rPr sz="2800" spc="-165" dirty="0">
                <a:solidFill>
                  <a:srgbClr val="073D86"/>
                </a:solidFill>
                <a:latin typeface="Arial"/>
                <a:cs typeface="Arial"/>
              </a:rPr>
              <a:t> </a:t>
            </a:r>
            <a:r>
              <a:rPr sz="2800" spc="-45" dirty="0">
                <a:solidFill>
                  <a:srgbClr val="073D86"/>
                </a:solidFill>
                <a:latin typeface="Arial"/>
                <a:cs typeface="Arial"/>
              </a:rPr>
              <a:t>Decreto</a:t>
            </a:r>
            <a:r>
              <a:rPr sz="2800" spc="-175" dirty="0">
                <a:solidFill>
                  <a:srgbClr val="073D86"/>
                </a:solidFill>
                <a:latin typeface="Arial"/>
                <a:cs typeface="Arial"/>
              </a:rPr>
              <a:t> </a:t>
            </a:r>
            <a:r>
              <a:rPr sz="2800" spc="-35" dirty="0">
                <a:solidFill>
                  <a:srgbClr val="073D86"/>
                </a:solidFill>
                <a:latin typeface="Arial"/>
                <a:cs typeface="Arial"/>
              </a:rPr>
              <a:t>Ministeriale</a:t>
            </a:r>
            <a:r>
              <a:rPr sz="2800" spc="-200" dirty="0">
                <a:solidFill>
                  <a:srgbClr val="073D86"/>
                </a:solidFill>
                <a:latin typeface="Arial"/>
                <a:cs typeface="Arial"/>
              </a:rPr>
              <a:t> </a:t>
            </a:r>
            <a:r>
              <a:rPr sz="2800" spc="-60" dirty="0">
                <a:solidFill>
                  <a:srgbClr val="073D86"/>
                </a:solidFill>
                <a:latin typeface="Arial"/>
                <a:cs typeface="Arial"/>
              </a:rPr>
              <a:t>n.</a:t>
            </a:r>
            <a:r>
              <a:rPr sz="2800" spc="-170" dirty="0">
                <a:solidFill>
                  <a:srgbClr val="073D86"/>
                </a:solidFill>
                <a:latin typeface="Arial"/>
                <a:cs typeface="Arial"/>
              </a:rPr>
              <a:t> </a:t>
            </a:r>
            <a:r>
              <a:rPr sz="2800" spc="-95" dirty="0">
                <a:solidFill>
                  <a:srgbClr val="073D86"/>
                </a:solidFill>
                <a:latin typeface="Arial"/>
                <a:cs typeface="Arial"/>
              </a:rPr>
              <a:t>769</a:t>
            </a:r>
            <a:r>
              <a:rPr sz="2800" spc="-155" dirty="0">
                <a:solidFill>
                  <a:srgbClr val="073D86"/>
                </a:solidFill>
                <a:latin typeface="Arial"/>
                <a:cs typeface="Arial"/>
              </a:rPr>
              <a:t> </a:t>
            </a:r>
            <a:r>
              <a:rPr sz="2800" spc="-45" dirty="0">
                <a:solidFill>
                  <a:srgbClr val="073D86"/>
                </a:solidFill>
                <a:latin typeface="Arial"/>
                <a:cs typeface="Arial"/>
              </a:rPr>
              <a:t>del</a:t>
            </a:r>
            <a:r>
              <a:rPr sz="2800" spc="-175" dirty="0">
                <a:solidFill>
                  <a:srgbClr val="073D86"/>
                </a:solidFill>
                <a:latin typeface="Arial"/>
                <a:cs typeface="Arial"/>
              </a:rPr>
              <a:t> </a:t>
            </a:r>
            <a:r>
              <a:rPr sz="2800" spc="-140" dirty="0">
                <a:solidFill>
                  <a:srgbClr val="073D86"/>
                </a:solidFill>
                <a:latin typeface="Arial"/>
                <a:cs typeface="Arial"/>
              </a:rPr>
              <a:t>26</a:t>
            </a:r>
            <a:endParaRPr sz="2800" dirty="0">
              <a:latin typeface="Arial"/>
              <a:cs typeface="Arial"/>
            </a:endParaRPr>
          </a:p>
          <a:p>
            <a:pPr marL="12700">
              <a:lnSpc>
                <a:spcPts val="2985"/>
              </a:lnSpc>
            </a:pPr>
            <a:r>
              <a:rPr sz="2800" spc="-45" dirty="0">
                <a:solidFill>
                  <a:srgbClr val="073D86"/>
                </a:solidFill>
                <a:latin typeface="Arial"/>
                <a:cs typeface="Arial"/>
              </a:rPr>
              <a:t>novembre</a:t>
            </a:r>
            <a:r>
              <a:rPr sz="2800" spc="-175" dirty="0">
                <a:solidFill>
                  <a:srgbClr val="073D86"/>
                </a:solidFill>
                <a:latin typeface="Arial"/>
                <a:cs typeface="Arial"/>
              </a:rPr>
              <a:t> </a:t>
            </a:r>
            <a:r>
              <a:rPr sz="2800" spc="-195" dirty="0">
                <a:solidFill>
                  <a:srgbClr val="073D86"/>
                </a:solidFill>
                <a:latin typeface="Arial"/>
                <a:cs typeface="Arial"/>
              </a:rPr>
              <a:t>2018.</a:t>
            </a:r>
            <a:endParaRPr sz="2800" dirty="0">
              <a:latin typeface="Arial"/>
              <a:cs typeface="Arial"/>
            </a:endParaRPr>
          </a:p>
          <a:p>
            <a:pPr>
              <a:lnSpc>
                <a:spcPct val="100000"/>
              </a:lnSpc>
              <a:spcBef>
                <a:spcPts val="10"/>
              </a:spcBef>
            </a:pPr>
            <a:endParaRPr sz="3500" dirty="0">
              <a:latin typeface="Times New Roman"/>
              <a:cs typeface="Times New Roman"/>
            </a:endParaRPr>
          </a:p>
          <a:p>
            <a:pPr marL="287020" indent="-274320">
              <a:lnSpc>
                <a:spcPct val="100000"/>
              </a:lnSpc>
              <a:buClr>
                <a:srgbClr val="30B6FC"/>
              </a:buClr>
              <a:buChar char="-"/>
              <a:tabLst>
                <a:tab pos="286385" algn="l"/>
                <a:tab pos="287020" algn="l"/>
              </a:tabLst>
            </a:pPr>
            <a:r>
              <a:rPr sz="2800" spc="-160" dirty="0">
                <a:solidFill>
                  <a:srgbClr val="073D86"/>
                </a:solidFill>
                <a:latin typeface="Arial"/>
                <a:cs typeface="Arial"/>
              </a:rPr>
              <a:t>Le </a:t>
            </a:r>
            <a:r>
              <a:rPr sz="2800" spc="-30" dirty="0">
                <a:solidFill>
                  <a:srgbClr val="073D86"/>
                </a:solidFill>
                <a:latin typeface="Arial"/>
                <a:cs typeface="Arial"/>
              </a:rPr>
              <a:t>caratteristiche </a:t>
            </a:r>
            <a:r>
              <a:rPr sz="2800" spc="-65" dirty="0">
                <a:solidFill>
                  <a:srgbClr val="073D86"/>
                </a:solidFill>
                <a:latin typeface="Arial"/>
                <a:cs typeface="Arial"/>
              </a:rPr>
              <a:t>della </a:t>
            </a:r>
            <a:r>
              <a:rPr sz="2800" spc="-40" dirty="0">
                <a:solidFill>
                  <a:srgbClr val="073D86"/>
                </a:solidFill>
                <a:latin typeface="Arial"/>
                <a:cs typeface="Arial"/>
              </a:rPr>
              <a:t>prova </a:t>
            </a:r>
            <a:r>
              <a:rPr sz="2800" spc="30" dirty="0">
                <a:solidFill>
                  <a:srgbClr val="073D86"/>
                </a:solidFill>
                <a:latin typeface="Arial"/>
                <a:cs typeface="Arial"/>
              </a:rPr>
              <a:t>(struttura</a:t>
            </a:r>
            <a:r>
              <a:rPr sz="2800" spc="-570" dirty="0">
                <a:solidFill>
                  <a:srgbClr val="073D86"/>
                </a:solidFill>
                <a:latin typeface="Arial"/>
                <a:cs typeface="Arial"/>
              </a:rPr>
              <a:t> </a:t>
            </a:r>
            <a:r>
              <a:rPr sz="2800" spc="-125" dirty="0">
                <a:solidFill>
                  <a:srgbClr val="073D86"/>
                </a:solidFill>
                <a:latin typeface="Arial"/>
                <a:cs typeface="Arial"/>
              </a:rPr>
              <a:t>e </a:t>
            </a:r>
            <a:r>
              <a:rPr sz="2800" spc="5" dirty="0">
                <a:solidFill>
                  <a:srgbClr val="073D86"/>
                </a:solidFill>
                <a:latin typeface="Arial"/>
                <a:cs typeface="Arial"/>
              </a:rPr>
              <a:t>tipologie)</a:t>
            </a:r>
            <a:endParaRPr sz="2800" dirty="0">
              <a:latin typeface="Arial"/>
              <a:cs typeface="Arial"/>
            </a:endParaRPr>
          </a:p>
          <a:p>
            <a:pPr marL="287020" indent="-274320">
              <a:lnSpc>
                <a:spcPct val="100000"/>
              </a:lnSpc>
              <a:spcBef>
                <a:spcPts val="335"/>
              </a:spcBef>
              <a:buClr>
                <a:srgbClr val="30B6FC"/>
              </a:buClr>
              <a:buChar char="-"/>
              <a:tabLst>
                <a:tab pos="286385" algn="l"/>
                <a:tab pos="287020" algn="l"/>
              </a:tabLst>
            </a:pPr>
            <a:r>
              <a:rPr sz="2800" spc="-10" dirty="0">
                <a:solidFill>
                  <a:srgbClr val="073D86"/>
                </a:solidFill>
                <a:latin typeface="Arial"/>
                <a:cs typeface="Arial"/>
              </a:rPr>
              <a:t>I </a:t>
            </a:r>
            <a:r>
              <a:rPr sz="2800" spc="-65" dirty="0">
                <a:solidFill>
                  <a:srgbClr val="073D86"/>
                </a:solidFill>
                <a:latin typeface="Arial"/>
                <a:cs typeface="Arial"/>
              </a:rPr>
              <a:t>nuclei </a:t>
            </a:r>
            <a:r>
              <a:rPr sz="2800" spc="-10" dirty="0">
                <a:solidFill>
                  <a:srgbClr val="073D86"/>
                </a:solidFill>
                <a:latin typeface="Arial"/>
                <a:cs typeface="Arial"/>
              </a:rPr>
              <a:t>tematici</a:t>
            </a:r>
            <a:r>
              <a:rPr sz="2800" spc="-434" dirty="0">
                <a:solidFill>
                  <a:srgbClr val="073D86"/>
                </a:solidFill>
                <a:latin typeface="Arial"/>
                <a:cs typeface="Arial"/>
              </a:rPr>
              <a:t> </a:t>
            </a:r>
            <a:r>
              <a:rPr sz="2800" spc="-25" dirty="0">
                <a:solidFill>
                  <a:srgbClr val="073D86"/>
                </a:solidFill>
                <a:latin typeface="Arial"/>
                <a:cs typeface="Arial"/>
              </a:rPr>
              <a:t>fondamentali</a:t>
            </a:r>
            <a:endParaRPr sz="2800" dirty="0">
              <a:latin typeface="Arial"/>
              <a:cs typeface="Arial"/>
            </a:endParaRPr>
          </a:p>
          <a:p>
            <a:pPr marL="287020" indent="-274320">
              <a:lnSpc>
                <a:spcPct val="100000"/>
              </a:lnSpc>
              <a:spcBef>
                <a:spcPts val="340"/>
              </a:spcBef>
              <a:buClr>
                <a:srgbClr val="30B6FC"/>
              </a:buClr>
              <a:buChar char="-"/>
              <a:tabLst>
                <a:tab pos="286385" algn="l"/>
                <a:tab pos="287020" algn="l"/>
              </a:tabLst>
            </a:pPr>
            <a:r>
              <a:rPr sz="2800" spc="-150" dirty="0">
                <a:solidFill>
                  <a:srgbClr val="073D86"/>
                </a:solidFill>
                <a:latin typeface="Arial"/>
                <a:cs typeface="Arial"/>
              </a:rPr>
              <a:t>Gli </a:t>
            </a:r>
            <a:r>
              <a:rPr sz="2800" spc="25" dirty="0">
                <a:solidFill>
                  <a:srgbClr val="073D86"/>
                </a:solidFill>
                <a:latin typeface="Arial"/>
                <a:cs typeface="Arial"/>
              </a:rPr>
              <a:t>obiettivi </a:t>
            </a:r>
            <a:r>
              <a:rPr sz="2800" spc="-60" dirty="0">
                <a:solidFill>
                  <a:srgbClr val="073D86"/>
                </a:solidFill>
                <a:latin typeface="Arial"/>
                <a:cs typeface="Arial"/>
              </a:rPr>
              <a:t>della</a:t>
            </a:r>
            <a:r>
              <a:rPr sz="2800" spc="-390" dirty="0">
                <a:solidFill>
                  <a:srgbClr val="073D86"/>
                </a:solidFill>
                <a:latin typeface="Arial"/>
                <a:cs typeface="Arial"/>
              </a:rPr>
              <a:t> </a:t>
            </a:r>
            <a:r>
              <a:rPr sz="2800" spc="-40" dirty="0">
                <a:solidFill>
                  <a:srgbClr val="073D86"/>
                </a:solidFill>
                <a:latin typeface="Arial"/>
                <a:cs typeface="Arial"/>
              </a:rPr>
              <a:t>prova</a:t>
            </a:r>
            <a:endParaRPr sz="2800" dirty="0">
              <a:latin typeface="Arial"/>
              <a:cs typeface="Arial"/>
            </a:endParaRPr>
          </a:p>
        </p:txBody>
      </p:sp>
      <p:sp>
        <p:nvSpPr>
          <p:cNvPr id="3" name="object 3"/>
          <p:cNvSpPr txBox="1">
            <a:spLocks noGrp="1"/>
          </p:cNvSpPr>
          <p:nvPr>
            <p:ph type="title"/>
          </p:nvPr>
        </p:nvSpPr>
        <p:spPr>
          <a:xfrm>
            <a:off x="3058160" y="105918"/>
            <a:ext cx="54762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22</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905000"/>
            <a:ext cx="7957820" cy="3866515"/>
          </a:xfrm>
          <a:prstGeom prst="rect">
            <a:avLst/>
          </a:prstGeom>
        </p:spPr>
        <p:txBody>
          <a:bodyPr vert="horz" wrap="square" lIns="0" tIns="97790" rIns="0" bIns="0" rtlCol="0">
            <a:spAutoFit/>
          </a:bodyPr>
          <a:lstStyle/>
          <a:p>
            <a:pPr marL="2023110">
              <a:lnSpc>
                <a:spcPct val="100000"/>
              </a:lnSpc>
              <a:spcBef>
                <a:spcPts val="770"/>
              </a:spcBef>
            </a:pPr>
            <a:r>
              <a:rPr sz="2800" b="1" spc="-310" dirty="0">
                <a:solidFill>
                  <a:srgbClr val="073D86"/>
                </a:solidFill>
                <a:latin typeface="Arial"/>
                <a:cs typeface="Arial"/>
              </a:rPr>
              <a:t>SECONDA </a:t>
            </a:r>
            <a:r>
              <a:rPr sz="2800" b="1" spc="-300" dirty="0">
                <a:solidFill>
                  <a:srgbClr val="073D86"/>
                </a:solidFill>
                <a:latin typeface="Arial"/>
                <a:cs typeface="Arial"/>
              </a:rPr>
              <a:t>PROVA</a:t>
            </a:r>
            <a:r>
              <a:rPr sz="2800" b="1" spc="-505" dirty="0">
                <a:solidFill>
                  <a:srgbClr val="073D86"/>
                </a:solidFill>
                <a:latin typeface="Arial"/>
                <a:cs typeface="Arial"/>
              </a:rPr>
              <a:t> </a:t>
            </a:r>
            <a:r>
              <a:rPr sz="2800" b="1" spc="-295" dirty="0">
                <a:solidFill>
                  <a:srgbClr val="073D86"/>
                </a:solidFill>
                <a:latin typeface="Arial"/>
                <a:cs typeface="Arial"/>
              </a:rPr>
              <a:t>SCRITTA</a:t>
            </a:r>
            <a:endParaRPr sz="2800" dirty="0">
              <a:latin typeface="Arial"/>
              <a:cs typeface="Arial"/>
            </a:endParaRPr>
          </a:p>
          <a:p>
            <a:pPr marL="2355215">
              <a:lnSpc>
                <a:spcPct val="100000"/>
              </a:lnSpc>
              <a:spcBef>
                <a:spcPts val="675"/>
              </a:spcBef>
            </a:pPr>
            <a:r>
              <a:rPr sz="2800" b="1" dirty="0">
                <a:solidFill>
                  <a:srgbClr val="073D86"/>
                </a:solidFill>
                <a:latin typeface="Arial"/>
                <a:cs typeface="Arial"/>
              </a:rPr>
              <a:t>I </a:t>
            </a:r>
            <a:r>
              <a:rPr sz="2800" b="1" spc="-135" dirty="0">
                <a:solidFill>
                  <a:srgbClr val="073D86"/>
                </a:solidFill>
                <a:latin typeface="Arial"/>
                <a:cs typeface="Arial"/>
              </a:rPr>
              <a:t>quadri </a:t>
            </a:r>
            <a:r>
              <a:rPr sz="2800" b="1" spc="-130" dirty="0">
                <a:solidFill>
                  <a:srgbClr val="073D86"/>
                </a:solidFill>
                <a:latin typeface="Arial"/>
                <a:cs typeface="Arial"/>
              </a:rPr>
              <a:t>di</a:t>
            </a:r>
            <a:r>
              <a:rPr sz="2800" b="1" spc="-380" dirty="0">
                <a:solidFill>
                  <a:srgbClr val="073D86"/>
                </a:solidFill>
                <a:latin typeface="Arial"/>
                <a:cs typeface="Arial"/>
              </a:rPr>
              <a:t> </a:t>
            </a:r>
            <a:r>
              <a:rPr sz="2800" b="1" spc="-75" dirty="0">
                <a:solidFill>
                  <a:srgbClr val="073D86"/>
                </a:solidFill>
                <a:latin typeface="Arial"/>
                <a:cs typeface="Arial"/>
              </a:rPr>
              <a:t>riferimento</a:t>
            </a:r>
            <a:endParaRPr sz="2800" dirty="0">
              <a:latin typeface="Arial"/>
              <a:cs typeface="Arial"/>
            </a:endParaRPr>
          </a:p>
          <a:p>
            <a:pPr>
              <a:lnSpc>
                <a:spcPct val="100000"/>
              </a:lnSpc>
              <a:spcBef>
                <a:spcPts val="45"/>
              </a:spcBef>
            </a:pPr>
            <a:endParaRPr sz="4050" dirty="0">
              <a:latin typeface="Times New Roman"/>
              <a:cs typeface="Times New Roman"/>
            </a:endParaRPr>
          </a:p>
          <a:p>
            <a:pPr marL="12700">
              <a:lnSpc>
                <a:spcPct val="100000"/>
              </a:lnSpc>
            </a:pPr>
            <a:r>
              <a:rPr sz="2800" spc="-160" dirty="0">
                <a:solidFill>
                  <a:srgbClr val="073D86"/>
                </a:solidFill>
                <a:latin typeface="Arial"/>
                <a:cs typeface="Arial"/>
              </a:rPr>
              <a:t>Le </a:t>
            </a:r>
            <a:r>
              <a:rPr sz="2800" spc="-30" dirty="0">
                <a:solidFill>
                  <a:srgbClr val="073D86"/>
                </a:solidFill>
                <a:latin typeface="Arial"/>
                <a:cs typeface="Arial"/>
              </a:rPr>
              <a:t>caratteristiche </a:t>
            </a:r>
            <a:r>
              <a:rPr sz="2800" spc="-65" dirty="0">
                <a:solidFill>
                  <a:srgbClr val="073D86"/>
                </a:solidFill>
                <a:latin typeface="Arial"/>
                <a:cs typeface="Arial"/>
              </a:rPr>
              <a:t>della</a:t>
            </a:r>
            <a:r>
              <a:rPr sz="2800" spc="-335" dirty="0">
                <a:solidFill>
                  <a:srgbClr val="073D86"/>
                </a:solidFill>
                <a:latin typeface="Arial"/>
                <a:cs typeface="Arial"/>
              </a:rPr>
              <a:t> </a:t>
            </a:r>
            <a:r>
              <a:rPr sz="2800" spc="-45" dirty="0">
                <a:solidFill>
                  <a:srgbClr val="073D86"/>
                </a:solidFill>
                <a:latin typeface="Arial"/>
                <a:cs typeface="Arial"/>
              </a:rPr>
              <a:t>prova:</a:t>
            </a:r>
            <a:endParaRPr sz="2800" dirty="0">
              <a:latin typeface="Arial"/>
              <a:cs typeface="Arial"/>
            </a:endParaRPr>
          </a:p>
          <a:p>
            <a:pPr marL="12700" marR="5080">
              <a:lnSpc>
                <a:spcPct val="100000"/>
              </a:lnSpc>
              <a:spcBef>
                <a:spcPts val="675"/>
              </a:spcBef>
            </a:pPr>
            <a:r>
              <a:rPr sz="2800" spc="-229" dirty="0">
                <a:solidFill>
                  <a:srgbClr val="073D86"/>
                </a:solidFill>
                <a:latin typeface="Arial"/>
                <a:cs typeface="Arial"/>
              </a:rPr>
              <a:t>- </a:t>
            </a:r>
            <a:r>
              <a:rPr sz="2800" spc="-130" dirty="0">
                <a:solidFill>
                  <a:srgbClr val="073D86"/>
                </a:solidFill>
                <a:latin typeface="Arial"/>
                <a:cs typeface="Arial"/>
              </a:rPr>
              <a:t>Per </a:t>
            </a:r>
            <a:r>
              <a:rPr sz="2800" spc="-114" dirty="0">
                <a:solidFill>
                  <a:srgbClr val="073D86"/>
                </a:solidFill>
                <a:latin typeface="Arial"/>
                <a:cs typeface="Arial"/>
              </a:rPr>
              <a:t>ciascun </a:t>
            </a:r>
            <a:r>
              <a:rPr sz="2800" spc="-35" dirty="0">
                <a:solidFill>
                  <a:srgbClr val="073D86"/>
                </a:solidFill>
                <a:latin typeface="Arial"/>
                <a:cs typeface="Arial"/>
              </a:rPr>
              <a:t>indirizzo </a:t>
            </a:r>
            <a:r>
              <a:rPr sz="2800" spc="-45" dirty="0">
                <a:solidFill>
                  <a:srgbClr val="073D86"/>
                </a:solidFill>
                <a:latin typeface="Arial"/>
                <a:cs typeface="Arial"/>
              </a:rPr>
              <a:t>vengono </a:t>
            </a:r>
            <a:r>
              <a:rPr sz="2800" dirty="0">
                <a:solidFill>
                  <a:srgbClr val="073D86"/>
                </a:solidFill>
                <a:latin typeface="Arial"/>
                <a:cs typeface="Arial"/>
              </a:rPr>
              <a:t>definite </a:t>
            </a:r>
            <a:r>
              <a:rPr sz="2800" spc="-85" dirty="0">
                <a:solidFill>
                  <a:srgbClr val="073D86"/>
                </a:solidFill>
                <a:latin typeface="Arial"/>
                <a:cs typeface="Arial"/>
              </a:rPr>
              <a:t>la </a:t>
            </a:r>
            <a:r>
              <a:rPr sz="2800" dirty="0">
                <a:solidFill>
                  <a:srgbClr val="073D86"/>
                </a:solidFill>
                <a:latin typeface="Arial"/>
                <a:cs typeface="Arial"/>
              </a:rPr>
              <a:t>o </a:t>
            </a:r>
            <a:r>
              <a:rPr sz="2800" spc="-55" dirty="0">
                <a:solidFill>
                  <a:srgbClr val="073D86"/>
                </a:solidFill>
                <a:latin typeface="Arial"/>
                <a:cs typeface="Arial"/>
              </a:rPr>
              <a:t>le  </a:t>
            </a:r>
            <a:r>
              <a:rPr sz="2800" dirty="0">
                <a:solidFill>
                  <a:srgbClr val="073D86"/>
                </a:solidFill>
                <a:latin typeface="Arial"/>
                <a:cs typeface="Arial"/>
              </a:rPr>
              <a:t>tipologie</a:t>
            </a:r>
            <a:r>
              <a:rPr sz="2800" spc="-165" dirty="0">
                <a:solidFill>
                  <a:srgbClr val="073D86"/>
                </a:solidFill>
                <a:latin typeface="Arial"/>
                <a:cs typeface="Arial"/>
              </a:rPr>
              <a:t> </a:t>
            </a:r>
            <a:r>
              <a:rPr sz="2800" spc="-125" dirty="0">
                <a:solidFill>
                  <a:srgbClr val="073D86"/>
                </a:solidFill>
                <a:latin typeface="Arial"/>
                <a:cs typeface="Arial"/>
              </a:rPr>
              <a:t>e</a:t>
            </a:r>
            <a:r>
              <a:rPr sz="2800" spc="-165" dirty="0">
                <a:solidFill>
                  <a:srgbClr val="073D86"/>
                </a:solidFill>
                <a:latin typeface="Arial"/>
                <a:cs typeface="Arial"/>
              </a:rPr>
              <a:t> </a:t>
            </a:r>
            <a:r>
              <a:rPr sz="2800" spc="-45" dirty="0">
                <a:solidFill>
                  <a:srgbClr val="073D86"/>
                </a:solidFill>
                <a:latin typeface="Arial"/>
                <a:cs typeface="Arial"/>
              </a:rPr>
              <a:t>vengono</a:t>
            </a:r>
            <a:r>
              <a:rPr sz="2800" spc="-170" dirty="0">
                <a:solidFill>
                  <a:srgbClr val="073D86"/>
                </a:solidFill>
                <a:latin typeface="Arial"/>
                <a:cs typeface="Arial"/>
              </a:rPr>
              <a:t> </a:t>
            </a:r>
            <a:r>
              <a:rPr sz="2800" spc="40" dirty="0">
                <a:solidFill>
                  <a:srgbClr val="073D86"/>
                </a:solidFill>
                <a:latin typeface="Arial"/>
                <a:cs typeface="Arial"/>
              </a:rPr>
              <a:t>fornite</a:t>
            </a:r>
            <a:r>
              <a:rPr sz="2800" spc="-170" dirty="0">
                <a:solidFill>
                  <a:srgbClr val="073D86"/>
                </a:solidFill>
                <a:latin typeface="Arial"/>
                <a:cs typeface="Arial"/>
              </a:rPr>
              <a:t> </a:t>
            </a:r>
            <a:r>
              <a:rPr sz="2800" spc="-60" dirty="0">
                <a:solidFill>
                  <a:srgbClr val="073D86"/>
                </a:solidFill>
                <a:latin typeface="Arial"/>
                <a:cs typeface="Arial"/>
              </a:rPr>
              <a:t>indicazioni</a:t>
            </a:r>
            <a:r>
              <a:rPr sz="2800" spc="-155" dirty="0">
                <a:solidFill>
                  <a:srgbClr val="073D86"/>
                </a:solidFill>
                <a:latin typeface="Arial"/>
                <a:cs typeface="Arial"/>
              </a:rPr>
              <a:t> </a:t>
            </a:r>
            <a:r>
              <a:rPr sz="2800" spc="-90" dirty="0">
                <a:solidFill>
                  <a:srgbClr val="073D86"/>
                </a:solidFill>
                <a:latin typeface="Arial"/>
                <a:cs typeface="Arial"/>
              </a:rPr>
              <a:t>sulla</a:t>
            </a:r>
            <a:r>
              <a:rPr sz="2800" spc="-170" dirty="0">
                <a:solidFill>
                  <a:srgbClr val="073D86"/>
                </a:solidFill>
                <a:latin typeface="Arial"/>
                <a:cs typeface="Arial"/>
              </a:rPr>
              <a:t> </a:t>
            </a:r>
            <a:r>
              <a:rPr sz="2800" spc="30" dirty="0">
                <a:solidFill>
                  <a:srgbClr val="073D86"/>
                </a:solidFill>
                <a:latin typeface="Arial"/>
                <a:cs typeface="Arial"/>
              </a:rPr>
              <a:t>struttura  </a:t>
            </a:r>
            <a:r>
              <a:rPr sz="2800" spc="-125" dirty="0">
                <a:solidFill>
                  <a:srgbClr val="073D86"/>
                </a:solidFill>
                <a:latin typeface="Arial"/>
                <a:cs typeface="Arial"/>
              </a:rPr>
              <a:t>e</a:t>
            </a:r>
            <a:r>
              <a:rPr sz="2800" spc="-165" dirty="0">
                <a:solidFill>
                  <a:srgbClr val="073D86"/>
                </a:solidFill>
                <a:latin typeface="Arial"/>
                <a:cs typeface="Arial"/>
              </a:rPr>
              <a:t> </a:t>
            </a:r>
            <a:r>
              <a:rPr sz="2800" spc="-90" dirty="0">
                <a:solidFill>
                  <a:srgbClr val="073D86"/>
                </a:solidFill>
                <a:latin typeface="Arial"/>
                <a:cs typeface="Arial"/>
              </a:rPr>
              <a:t>sulla</a:t>
            </a:r>
            <a:r>
              <a:rPr sz="2800" spc="-170" dirty="0">
                <a:solidFill>
                  <a:srgbClr val="073D86"/>
                </a:solidFill>
                <a:latin typeface="Arial"/>
                <a:cs typeface="Arial"/>
              </a:rPr>
              <a:t> </a:t>
            </a:r>
            <a:r>
              <a:rPr sz="2800" spc="-35" dirty="0">
                <a:solidFill>
                  <a:srgbClr val="073D86"/>
                </a:solidFill>
                <a:latin typeface="Arial"/>
                <a:cs typeface="Arial"/>
              </a:rPr>
              <a:t>durata</a:t>
            </a:r>
            <a:r>
              <a:rPr sz="2800" spc="-175" dirty="0">
                <a:solidFill>
                  <a:srgbClr val="073D86"/>
                </a:solidFill>
                <a:latin typeface="Arial"/>
                <a:cs typeface="Arial"/>
              </a:rPr>
              <a:t> </a:t>
            </a:r>
            <a:r>
              <a:rPr sz="2800" spc="-65" dirty="0">
                <a:solidFill>
                  <a:srgbClr val="073D86"/>
                </a:solidFill>
                <a:latin typeface="Arial"/>
                <a:cs typeface="Arial"/>
              </a:rPr>
              <a:t>della</a:t>
            </a:r>
            <a:r>
              <a:rPr sz="2800" spc="-175" dirty="0">
                <a:solidFill>
                  <a:srgbClr val="073D86"/>
                </a:solidFill>
                <a:latin typeface="Arial"/>
                <a:cs typeface="Arial"/>
              </a:rPr>
              <a:t> </a:t>
            </a:r>
            <a:r>
              <a:rPr sz="2800" spc="-40" dirty="0">
                <a:solidFill>
                  <a:srgbClr val="073D86"/>
                </a:solidFill>
                <a:latin typeface="Arial"/>
                <a:cs typeface="Arial"/>
              </a:rPr>
              <a:t>prova</a:t>
            </a:r>
            <a:r>
              <a:rPr sz="2800" spc="-170" dirty="0">
                <a:solidFill>
                  <a:srgbClr val="073D86"/>
                </a:solidFill>
                <a:latin typeface="Arial"/>
                <a:cs typeface="Arial"/>
              </a:rPr>
              <a:t> </a:t>
            </a:r>
            <a:r>
              <a:rPr sz="2800" spc="-5" dirty="0">
                <a:solidFill>
                  <a:srgbClr val="073D86"/>
                </a:solidFill>
                <a:latin typeface="Arial"/>
                <a:cs typeface="Arial"/>
              </a:rPr>
              <a:t>(in</a:t>
            </a:r>
            <a:r>
              <a:rPr sz="2800" spc="-165" dirty="0">
                <a:solidFill>
                  <a:srgbClr val="073D86"/>
                </a:solidFill>
                <a:latin typeface="Arial"/>
                <a:cs typeface="Arial"/>
              </a:rPr>
              <a:t> </a:t>
            </a:r>
            <a:r>
              <a:rPr sz="2800" spc="35" dirty="0">
                <a:solidFill>
                  <a:srgbClr val="073D86"/>
                </a:solidFill>
                <a:latin typeface="Arial"/>
                <a:cs typeface="Arial"/>
              </a:rPr>
              <a:t>molti</a:t>
            </a:r>
            <a:r>
              <a:rPr sz="2800" spc="-175" dirty="0">
                <a:solidFill>
                  <a:srgbClr val="073D86"/>
                </a:solidFill>
                <a:latin typeface="Arial"/>
                <a:cs typeface="Arial"/>
              </a:rPr>
              <a:t> </a:t>
            </a:r>
            <a:r>
              <a:rPr sz="2800" spc="-145" dirty="0">
                <a:solidFill>
                  <a:srgbClr val="073D86"/>
                </a:solidFill>
                <a:latin typeface="Arial"/>
                <a:cs typeface="Arial"/>
              </a:rPr>
              <a:t>casi</a:t>
            </a:r>
            <a:r>
              <a:rPr sz="2800" spc="-155" dirty="0">
                <a:solidFill>
                  <a:srgbClr val="073D86"/>
                </a:solidFill>
                <a:latin typeface="Arial"/>
                <a:cs typeface="Arial"/>
              </a:rPr>
              <a:t> </a:t>
            </a:r>
            <a:r>
              <a:rPr sz="2800" spc="-60" dirty="0">
                <a:solidFill>
                  <a:srgbClr val="073D86"/>
                </a:solidFill>
                <a:latin typeface="Arial"/>
                <a:cs typeface="Arial"/>
              </a:rPr>
              <a:t>con</a:t>
            </a:r>
            <a:r>
              <a:rPr sz="2800" spc="-185" dirty="0">
                <a:solidFill>
                  <a:srgbClr val="073D86"/>
                </a:solidFill>
                <a:latin typeface="Arial"/>
                <a:cs typeface="Arial"/>
              </a:rPr>
              <a:t> </a:t>
            </a:r>
            <a:r>
              <a:rPr sz="2800" spc="-55" dirty="0">
                <a:solidFill>
                  <a:srgbClr val="073D86"/>
                </a:solidFill>
                <a:latin typeface="Arial"/>
                <a:cs typeface="Arial"/>
              </a:rPr>
              <a:t>un</a:t>
            </a:r>
            <a:endParaRPr sz="2800" dirty="0">
              <a:latin typeface="Arial"/>
              <a:cs typeface="Arial"/>
            </a:endParaRPr>
          </a:p>
          <a:p>
            <a:pPr marL="12700">
              <a:lnSpc>
                <a:spcPct val="100000"/>
              </a:lnSpc>
            </a:pPr>
            <a:r>
              <a:rPr sz="2800" spc="-135" dirty="0">
                <a:solidFill>
                  <a:srgbClr val="073D86"/>
                </a:solidFill>
                <a:latin typeface="Arial"/>
                <a:cs typeface="Arial"/>
              </a:rPr>
              <a:t>«range» </a:t>
            </a:r>
            <a:r>
              <a:rPr sz="2800" spc="-20" dirty="0">
                <a:solidFill>
                  <a:srgbClr val="073D86"/>
                </a:solidFill>
                <a:latin typeface="Arial"/>
                <a:cs typeface="Arial"/>
              </a:rPr>
              <a:t>di</a:t>
            </a:r>
            <a:r>
              <a:rPr sz="2800" spc="-190" dirty="0">
                <a:solidFill>
                  <a:srgbClr val="073D86"/>
                </a:solidFill>
                <a:latin typeface="Arial"/>
                <a:cs typeface="Arial"/>
              </a:rPr>
              <a:t> </a:t>
            </a:r>
            <a:r>
              <a:rPr sz="2800" spc="-65" dirty="0">
                <a:solidFill>
                  <a:srgbClr val="073D86"/>
                </a:solidFill>
                <a:latin typeface="Arial"/>
                <a:cs typeface="Arial"/>
              </a:rPr>
              <a:t>variazione)</a:t>
            </a:r>
            <a:endParaRPr sz="2800" dirty="0">
              <a:latin typeface="Arial"/>
              <a:cs typeface="Arial"/>
            </a:endParaRPr>
          </a:p>
        </p:txBody>
      </p:sp>
      <p:sp>
        <p:nvSpPr>
          <p:cNvPr id="3" name="object 3"/>
          <p:cNvSpPr txBox="1">
            <a:spLocks noGrp="1"/>
          </p:cNvSpPr>
          <p:nvPr>
            <p:ph type="title"/>
          </p:nvPr>
        </p:nvSpPr>
        <p:spPr>
          <a:xfrm>
            <a:off x="3058160" y="105918"/>
            <a:ext cx="59334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23</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752600"/>
            <a:ext cx="8071484" cy="3397084"/>
          </a:xfrm>
          <a:prstGeom prst="rect">
            <a:avLst/>
          </a:prstGeom>
        </p:spPr>
        <p:txBody>
          <a:bodyPr vert="horz" wrap="square" lIns="0" tIns="97790" rIns="0" bIns="0" rtlCol="0">
            <a:spAutoFit/>
          </a:bodyPr>
          <a:lstStyle/>
          <a:p>
            <a:pPr marL="2023110">
              <a:lnSpc>
                <a:spcPct val="100000"/>
              </a:lnSpc>
              <a:spcBef>
                <a:spcPts val="770"/>
              </a:spcBef>
            </a:pPr>
            <a:r>
              <a:rPr sz="2800" b="1" spc="-310" dirty="0">
                <a:solidFill>
                  <a:srgbClr val="073D86"/>
                </a:solidFill>
                <a:latin typeface="Arial"/>
                <a:cs typeface="Arial"/>
              </a:rPr>
              <a:t>SECONDA </a:t>
            </a:r>
            <a:r>
              <a:rPr sz="2800" b="1" spc="-300" dirty="0">
                <a:solidFill>
                  <a:srgbClr val="073D86"/>
                </a:solidFill>
                <a:latin typeface="Arial"/>
                <a:cs typeface="Arial"/>
              </a:rPr>
              <a:t>PROVA</a:t>
            </a:r>
            <a:r>
              <a:rPr sz="2800" b="1" spc="-505" dirty="0">
                <a:solidFill>
                  <a:srgbClr val="073D86"/>
                </a:solidFill>
                <a:latin typeface="Arial"/>
                <a:cs typeface="Arial"/>
              </a:rPr>
              <a:t> </a:t>
            </a:r>
            <a:r>
              <a:rPr sz="2800" b="1" spc="-295" dirty="0">
                <a:solidFill>
                  <a:srgbClr val="073D86"/>
                </a:solidFill>
                <a:latin typeface="Arial"/>
                <a:cs typeface="Arial"/>
              </a:rPr>
              <a:t>SCRITTA</a:t>
            </a:r>
            <a:endParaRPr sz="2800" dirty="0">
              <a:latin typeface="Arial"/>
              <a:cs typeface="Arial"/>
            </a:endParaRPr>
          </a:p>
          <a:p>
            <a:pPr marL="277495">
              <a:lnSpc>
                <a:spcPct val="100000"/>
              </a:lnSpc>
              <a:spcBef>
                <a:spcPts val="675"/>
              </a:spcBef>
            </a:pPr>
            <a:r>
              <a:rPr sz="2800" b="1" dirty="0">
                <a:solidFill>
                  <a:srgbClr val="073D86"/>
                </a:solidFill>
                <a:latin typeface="Arial"/>
                <a:cs typeface="Arial"/>
              </a:rPr>
              <a:t>I </a:t>
            </a:r>
            <a:r>
              <a:rPr sz="2800" b="1" spc="-135" dirty="0">
                <a:solidFill>
                  <a:srgbClr val="073D86"/>
                </a:solidFill>
                <a:latin typeface="Arial"/>
                <a:cs typeface="Arial"/>
              </a:rPr>
              <a:t>quadri </a:t>
            </a:r>
            <a:r>
              <a:rPr sz="2800" b="1" spc="-130" dirty="0">
                <a:solidFill>
                  <a:srgbClr val="073D86"/>
                </a:solidFill>
                <a:latin typeface="Arial"/>
                <a:cs typeface="Arial"/>
              </a:rPr>
              <a:t>di </a:t>
            </a:r>
            <a:r>
              <a:rPr sz="2800" b="1" spc="-90" dirty="0">
                <a:solidFill>
                  <a:srgbClr val="073D86"/>
                </a:solidFill>
                <a:latin typeface="Arial"/>
                <a:cs typeface="Arial"/>
              </a:rPr>
              <a:t>riferimento: </a:t>
            </a:r>
            <a:r>
              <a:rPr sz="2800" b="1" spc="-120" dirty="0">
                <a:solidFill>
                  <a:srgbClr val="073D86"/>
                </a:solidFill>
                <a:latin typeface="Arial"/>
                <a:cs typeface="Arial"/>
              </a:rPr>
              <a:t>caratteristiche </a:t>
            </a:r>
            <a:r>
              <a:rPr sz="2800" b="1" spc="-125" dirty="0">
                <a:solidFill>
                  <a:srgbClr val="073D86"/>
                </a:solidFill>
                <a:latin typeface="Arial"/>
                <a:cs typeface="Arial"/>
              </a:rPr>
              <a:t>della</a:t>
            </a:r>
            <a:r>
              <a:rPr sz="2800" b="1" spc="-530" dirty="0">
                <a:solidFill>
                  <a:srgbClr val="073D86"/>
                </a:solidFill>
                <a:latin typeface="Arial"/>
                <a:cs typeface="Arial"/>
              </a:rPr>
              <a:t> </a:t>
            </a:r>
            <a:r>
              <a:rPr sz="2800" b="1" spc="-140" dirty="0">
                <a:solidFill>
                  <a:srgbClr val="073D86"/>
                </a:solidFill>
                <a:latin typeface="Arial"/>
                <a:cs typeface="Arial"/>
              </a:rPr>
              <a:t>prova</a:t>
            </a:r>
            <a:endParaRPr sz="2800" dirty="0">
              <a:latin typeface="Arial"/>
              <a:cs typeface="Arial"/>
            </a:endParaRPr>
          </a:p>
          <a:p>
            <a:pPr>
              <a:lnSpc>
                <a:spcPct val="100000"/>
              </a:lnSpc>
              <a:spcBef>
                <a:spcPts val="45"/>
              </a:spcBef>
            </a:pPr>
            <a:endParaRPr sz="4050" dirty="0">
              <a:latin typeface="Times New Roman"/>
              <a:cs typeface="Times New Roman"/>
            </a:endParaRPr>
          </a:p>
          <a:p>
            <a:pPr marL="287020" marR="5080" indent="-274320" algn="just">
              <a:lnSpc>
                <a:spcPct val="100000"/>
              </a:lnSpc>
            </a:pPr>
            <a:r>
              <a:rPr sz="2800" spc="-229" dirty="0">
                <a:solidFill>
                  <a:srgbClr val="30B6FC"/>
                </a:solidFill>
                <a:latin typeface="Arial"/>
                <a:cs typeface="Arial"/>
              </a:rPr>
              <a:t>- </a:t>
            </a:r>
            <a:r>
              <a:rPr sz="2800" spc="-130" dirty="0">
                <a:solidFill>
                  <a:srgbClr val="073D86"/>
                </a:solidFill>
                <a:latin typeface="Arial"/>
                <a:cs typeface="Arial"/>
              </a:rPr>
              <a:t>Per </a:t>
            </a:r>
            <a:r>
              <a:rPr sz="2800" spc="-15" dirty="0">
                <a:solidFill>
                  <a:srgbClr val="073D86"/>
                </a:solidFill>
                <a:latin typeface="Arial"/>
                <a:cs typeface="Arial"/>
              </a:rPr>
              <a:t>gli  </a:t>
            </a:r>
            <a:r>
              <a:rPr sz="2800" spc="-35" dirty="0">
                <a:solidFill>
                  <a:srgbClr val="073D86"/>
                </a:solidFill>
                <a:latin typeface="Arial"/>
                <a:cs typeface="Arial"/>
                <a:hlinkClick r:id="rId2" action="ppaction://hlinkfile"/>
              </a:rPr>
              <a:t>indirizzi </a:t>
            </a:r>
            <a:r>
              <a:rPr sz="2800" spc="-20" dirty="0">
                <a:solidFill>
                  <a:srgbClr val="073D86"/>
                </a:solidFill>
                <a:latin typeface="Arial"/>
                <a:cs typeface="Arial"/>
                <a:hlinkClick r:id="rId2" action="ppaction://hlinkfile"/>
              </a:rPr>
              <a:t>di </a:t>
            </a:r>
            <a:r>
              <a:rPr sz="2800" spc="-35" dirty="0">
                <a:solidFill>
                  <a:srgbClr val="073D86"/>
                </a:solidFill>
                <a:latin typeface="Arial"/>
                <a:cs typeface="Arial"/>
                <a:hlinkClick r:id="rId2" action="ppaction://hlinkfile"/>
              </a:rPr>
              <a:t>istruzione </a:t>
            </a:r>
            <a:r>
              <a:rPr sz="2800" spc="-60" dirty="0">
                <a:solidFill>
                  <a:srgbClr val="073D86"/>
                </a:solidFill>
                <a:latin typeface="Arial"/>
                <a:cs typeface="Arial"/>
                <a:hlinkClick r:id="rId2" action="ppaction://hlinkfile"/>
              </a:rPr>
              <a:t>tecnica </a:t>
            </a:r>
            <a:r>
              <a:rPr sz="2800" spc="-75" dirty="0">
                <a:solidFill>
                  <a:srgbClr val="073D86"/>
                </a:solidFill>
                <a:latin typeface="Arial"/>
                <a:cs typeface="Arial"/>
              </a:rPr>
              <a:t>viene  </a:t>
            </a:r>
            <a:r>
              <a:rPr sz="2800" spc="-30" dirty="0">
                <a:solidFill>
                  <a:srgbClr val="073D86"/>
                </a:solidFill>
                <a:latin typeface="Arial"/>
                <a:cs typeface="Arial"/>
              </a:rPr>
              <a:t>confermata </a:t>
            </a:r>
            <a:r>
              <a:rPr sz="2800" spc="-90" dirty="0">
                <a:solidFill>
                  <a:srgbClr val="073D86"/>
                </a:solidFill>
                <a:latin typeface="Arial"/>
                <a:cs typeface="Arial"/>
              </a:rPr>
              <a:t>la </a:t>
            </a:r>
            <a:r>
              <a:rPr sz="2800" spc="25" dirty="0">
                <a:solidFill>
                  <a:srgbClr val="073D86"/>
                </a:solidFill>
                <a:latin typeface="Arial"/>
                <a:cs typeface="Arial"/>
              </a:rPr>
              <a:t>struttura </a:t>
            </a:r>
            <a:r>
              <a:rPr sz="2800" spc="-45" dirty="0">
                <a:solidFill>
                  <a:srgbClr val="073D86"/>
                </a:solidFill>
                <a:latin typeface="Arial"/>
                <a:cs typeface="Arial"/>
              </a:rPr>
              <a:t>prevista </a:t>
            </a:r>
            <a:r>
              <a:rPr sz="2800" spc="-70" dirty="0">
                <a:solidFill>
                  <a:srgbClr val="073D86"/>
                </a:solidFill>
                <a:latin typeface="Arial"/>
                <a:cs typeface="Arial"/>
              </a:rPr>
              <a:t>dal </a:t>
            </a:r>
            <a:r>
              <a:rPr sz="2800" spc="-90" dirty="0">
                <a:solidFill>
                  <a:srgbClr val="073D86"/>
                </a:solidFill>
                <a:latin typeface="Arial"/>
                <a:cs typeface="Arial"/>
              </a:rPr>
              <a:t>DM </a:t>
            </a:r>
            <a:r>
              <a:rPr sz="2800" spc="-245" dirty="0">
                <a:solidFill>
                  <a:srgbClr val="073D86"/>
                </a:solidFill>
                <a:latin typeface="Arial"/>
                <a:cs typeface="Arial"/>
              </a:rPr>
              <a:t>10/2015 </a:t>
            </a:r>
            <a:r>
              <a:rPr sz="2800" spc="-125" dirty="0">
                <a:solidFill>
                  <a:srgbClr val="073D86"/>
                </a:solidFill>
                <a:latin typeface="Arial"/>
                <a:cs typeface="Arial"/>
              </a:rPr>
              <a:t>e  </a:t>
            </a:r>
            <a:r>
              <a:rPr sz="2800" spc="10" dirty="0">
                <a:solidFill>
                  <a:srgbClr val="073D86"/>
                </a:solidFill>
                <a:latin typeface="Arial"/>
                <a:cs typeface="Arial"/>
              </a:rPr>
              <a:t>adottata </a:t>
            </a:r>
            <a:r>
              <a:rPr sz="2800" spc="-30" dirty="0">
                <a:solidFill>
                  <a:srgbClr val="073D86"/>
                </a:solidFill>
                <a:latin typeface="Arial"/>
                <a:cs typeface="Arial"/>
              </a:rPr>
              <a:t>in </a:t>
            </a:r>
            <a:r>
              <a:rPr sz="2800" spc="-35" dirty="0">
                <a:solidFill>
                  <a:srgbClr val="073D86"/>
                </a:solidFill>
                <a:latin typeface="Arial"/>
                <a:cs typeface="Arial"/>
              </a:rPr>
              <a:t>questi </a:t>
            </a:r>
            <a:r>
              <a:rPr sz="2800" spc="-75" dirty="0">
                <a:solidFill>
                  <a:srgbClr val="073D86"/>
                </a:solidFill>
                <a:latin typeface="Arial"/>
                <a:cs typeface="Arial"/>
              </a:rPr>
              <a:t>anni, </a:t>
            </a:r>
            <a:r>
              <a:rPr sz="2800" spc="-65" dirty="0">
                <a:solidFill>
                  <a:srgbClr val="073D86"/>
                </a:solidFill>
                <a:latin typeface="Arial"/>
                <a:cs typeface="Arial"/>
              </a:rPr>
              <a:t>con </a:t>
            </a:r>
            <a:r>
              <a:rPr sz="2800" spc="-95" dirty="0">
                <a:solidFill>
                  <a:srgbClr val="073D86"/>
                </a:solidFill>
                <a:latin typeface="Arial"/>
                <a:cs typeface="Arial"/>
              </a:rPr>
              <a:t>una </a:t>
            </a:r>
            <a:r>
              <a:rPr sz="2800" spc="-10" dirty="0">
                <a:solidFill>
                  <a:srgbClr val="073D86"/>
                </a:solidFill>
                <a:latin typeface="Arial"/>
                <a:cs typeface="Arial"/>
              </a:rPr>
              <a:t>parte </a:t>
            </a:r>
            <a:r>
              <a:rPr sz="2800" spc="-70" dirty="0">
                <a:solidFill>
                  <a:srgbClr val="073D86"/>
                </a:solidFill>
                <a:latin typeface="Arial"/>
                <a:cs typeface="Arial"/>
              </a:rPr>
              <a:t>comune </a:t>
            </a:r>
            <a:r>
              <a:rPr sz="2800" spc="-125" dirty="0">
                <a:solidFill>
                  <a:srgbClr val="073D86"/>
                </a:solidFill>
                <a:latin typeface="Arial"/>
                <a:cs typeface="Arial"/>
              </a:rPr>
              <a:t>e  </a:t>
            </a:r>
            <a:r>
              <a:rPr sz="2800" spc="-75" dirty="0">
                <a:solidFill>
                  <a:srgbClr val="073D86"/>
                </a:solidFill>
                <a:latin typeface="Arial"/>
                <a:cs typeface="Arial"/>
              </a:rPr>
              <a:t>alcuni</a:t>
            </a:r>
            <a:r>
              <a:rPr sz="2800" spc="-165" dirty="0">
                <a:solidFill>
                  <a:srgbClr val="073D86"/>
                </a:solidFill>
                <a:latin typeface="Arial"/>
                <a:cs typeface="Arial"/>
              </a:rPr>
              <a:t> </a:t>
            </a:r>
            <a:r>
              <a:rPr sz="2800" spc="-35" dirty="0">
                <a:solidFill>
                  <a:srgbClr val="073D86"/>
                </a:solidFill>
                <a:latin typeface="Arial"/>
                <a:cs typeface="Arial"/>
              </a:rPr>
              <a:t>quesiti</a:t>
            </a:r>
            <a:endParaRPr sz="2800" dirty="0">
              <a:latin typeface="Arial"/>
              <a:cs typeface="Arial"/>
            </a:endParaRPr>
          </a:p>
        </p:txBody>
      </p:sp>
      <p:sp>
        <p:nvSpPr>
          <p:cNvPr id="3" name="object 3"/>
          <p:cNvSpPr txBox="1">
            <a:spLocks noGrp="1"/>
          </p:cNvSpPr>
          <p:nvPr>
            <p:ph type="title"/>
          </p:nvPr>
        </p:nvSpPr>
        <p:spPr>
          <a:xfrm>
            <a:off x="3058160" y="105918"/>
            <a:ext cx="54762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24</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676400"/>
            <a:ext cx="8001000" cy="1151597"/>
          </a:xfrm>
          <a:prstGeom prst="rect">
            <a:avLst/>
          </a:prstGeom>
        </p:spPr>
        <p:txBody>
          <a:bodyPr vert="horz" wrap="square" lIns="0" tIns="12700" rIns="0" bIns="0" rtlCol="0">
            <a:spAutoFit/>
          </a:bodyPr>
          <a:lstStyle/>
          <a:p>
            <a:pPr marL="2540" algn="ctr">
              <a:lnSpc>
                <a:spcPts val="2875"/>
              </a:lnSpc>
              <a:spcBef>
                <a:spcPts val="100"/>
              </a:spcBef>
            </a:pPr>
            <a:r>
              <a:rPr sz="2400" b="1" spc="-265" dirty="0">
                <a:solidFill>
                  <a:srgbClr val="073D86"/>
                </a:solidFill>
                <a:latin typeface="Arial"/>
                <a:cs typeface="Arial"/>
              </a:rPr>
              <a:t>SECONDA </a:t>
            </a:r>
            <a:r>
              <a:rPr sz="2400" b="1" spc="-254" dirty="0">
                <a:solidFill>
                  <a:srgbClr val="073D86"/>
                </a:solidFill>
                <a:latin typeface="Arial"/>
                <a:cs typeface="Arial"/>
              </a:rPr>
              <a:t>PROVA</a:t>
            </a:r>
            <a:r>
              <a:rPr sz="2400" b="1" spc="-425" dirty="0">
                <a:solidFill>
                  <a:srgbClr val="073D86"/>
                </a:solidFill>
                <a:latin typeface="Arial"/>
                <a:cs typeface="Arial"/>
              </a:rPr>
              <a:t> </a:t>
            </a:r>
            <a:r>
              <a:rPr sz="2400" b="1" spc="-250" dirty="0">
                <a:solidFill>
                  <a:srgbClr val="073D86"/>
                </a:solidFill>
                <a:latin typeface="Arial"/>
                <a:cs typeface="Arial"/>
              </a:rPr>
              <a:t>SCRITTA</a:t>
            </a:r>
            <a:endParaRPr sz="2400" dirty="0">
              <a:latin typeface="Arial"/>
              <a:cs typeface="Arial"/>
            </a:endParaRPr>
          </a:p>
          <a:p>
            <a:pPr algn="ctr">
              <a:lnSpc>
                <a:spcPts val="3115"/>
              </a:lnSpc>
            </a:pPr>
            <a:r>
              <a:rPr sz="2600" b="1" dirty="0">
                <a:solidFill>
                  <a:srgbClr val="073D86"/>
                </a:solidFill>
                <a:latin typeface="Arial"/>
                <a:cs typeface="Arial"/>
              </a:rPr>
              <a:t>I</a:t>
            </a:r>
            <a:r>
              <a:rPr sz="2600" b="1" spc="-509" dirty="0">
                <a:solidFill>
                  <a:srgbClr val="073D86"/>
                </a:solidFill>
                <a:latin typeface="Arial"/>
                <a:cs typeface="Arial"/>
              </a:rPr>
              <a:t> </a:t>
            </a:r>
            <a:r>
              <a:rPr sz="2600" b="1" spc="-130" dirty="0">
                <a:solidFill>
                  <a:srgbClr val="073D86"/>
                </a:solidFill>
                <a:latin typeface="Arial"/>
                <a:cs typeface="Arial"/>
              </a:rPr>
              <a:t>quadri </a:t>
            </a:r>
            <a:r>
              <a:rPr sz="2600" b="1" spc="-120" dirty="0">
                <a:solidFill>
                  <a:srgbClr val="073D86"/>
                </a:solidFill>
                <a:latin typeface="Arial"/>
                <a:cs typeface="Arial"/>
              </a:rPr>
              <a:t>di </a:t>
            </a:r>
            <a:r>
              <a:rPr sz="2600" b="1" spc="-80" dirty="0">
                <a:solidFill>
                  <a:srgbClr val="073D86"/>
                </a:solidFill>
                <a:latin typeface="Arial"/>
                <a:cs typeface="Arial"/>
              </a:rPr>
              <a:t>riferimento: </a:t>
            </a:r>
            <a:r>
              <a:rPr sz="2600" b="1" spc="-110" dirty="0">
                <a:solidFill>
                  <a:srgbClr val="073D86"/>
                </a:solidFill>
                <a:latin typeface="Arial"/>
                <a:cs typeface="Arial"/>
              </a:rPr>
              <a:t>caratteristiche </a:t>
            </a:r>
            <a:r>
              <a:rPr sz="2600" b="1" spc="-110" dirty="0" err="1">
                <a:solidFill>
                  <a:srgbClr val="073D86"/>
                </a:solidFill>
                <a:latin typeface="Arial"/>
                <a:cs typeface="Arial"/>
              </a:rPr>
              <a:t>della</a:t>
            </a:r>
            <a:r>
              <a:rPr sz="2600" b="1" spc="-110" dirty="0">
                <a:solidFill>
                  <a:srgbClr val="073D86"/>
                </a:solidFill>
                <a:latin typeface="Arial"/>
                <a:cs typeface="Arial"/>
              </a:rPr>
              <a:t> </a:t>
            </a:r>
            <a:r>
              <a:rPr sz="2600" b="1" spc="-125" dirty="0" err="1" smtClean="0">
                <a:solidFill>
                  <a:srgbClr val="073D86"/>
                </a:solidFill>
                <a:latin typeface="Arial"/>
                <a:cs typeface="Arial"/>
              </a:rPr>
              <a:t>prova</a:t>
            </a:r>
            <a:endParaRPr sz="2500" dirty="0">
              <a:latin typeface="Times New Roman"/>
              <a:cs typeface="Times New Roman"/>
            </a:endParaRPr>
          </a:p>
          <a:p>
            <a:pPr marL="3175" algn="ctr">
              <a:lnSpc>
                <a:spcPct val="100000"/>
              </a:lnSpc>
            </a:pPr>
            <a:r>
              <a:rPr sz="2400" b="1" spc="-140" dirty="0">
                <a:solidFill>
                  <a:srgbClr val="073D86"/>
                </a:solidFill>
                <a:latin typeface="Arial"/>
                <a:cs typeface="Arial"/>
              </a:rPr>
              <a:t>Previsioni </a:t>
            </a:r>
            <a:r>
              <a:rPr sz="2400" b="1" spc="-150" dirty="0">
                <a:solidFill>
                  <a:srgbClr val="073D86"/>
                </a:solidFill>
                <a:latin typeface="Arial"/>
                <a:cs typeface="Arial"/>
              </a:rPr>
              <a:t>specifiche </a:t>
            </a:r>
            <a:r>
              <a:rPr sz="2400" b="1" spc="-80" dirty="0">
                <a:solidFill>
                  <a:srgbClr val="073D86"/>
                </a:solidFill>
                <a:latin typeface="Arial"/>
                <a:cs typeface="Arial"/>
                <a:hlinkClick r:id="rId2" action="ppaction://hlinkfile"/>
              </a:rPr>
              <a:t>per </a:t>
            </a:r>
            <a:r>
              <a:rPr sz="2400" b="1" spc="-90" dirty="0">
                <a:solidFill>
                  <a:srgbClr val="073D86"/>
                </a:solidFill>
                <a:latin typeface="Arial"/>
                <a:cs typeface="Arial"/>
                <a:hlinkClick r:id="rId2" action="ppaction://hlinkfile"/>
              </a:rPr>
              <a:t>gli</a:t>
            </a:r>
            <a:r>
              <a:rPr sz="2400" b="1" spc="-190" dirty="0">
                <a:solidFill>
                  <a:srgbClr val="073D86"/>
                </a:solidFill>
                <a:latin typeface="Arial"/>
                <a:cs typeface="Arial"/>
                <a:hlinkClick r:id="rId2" action="ppaction://hlinkfile"/>
              </a:rPr>
              <a:t> </a:t>
            </a:r>
            <a:r>
              <a:rPr sz="2400" b="1" spc="-135" dirty="0">
                <a:solidFill>
                  <a:srgbClr val="073D86"/>
                </a:solidFill>
                <a:latin typeface="Arial"/>
                <a:cs typeface="Arial"/>
                <a:hlinkClick r:id="rId2" action="ppaction://hlinkfile"/>
              </a:rPr>
              <a:t>IP</a:t>
            </a:r>
            <a:endParaRPr sz="2400" dirty="0">
              <a:latin typeface="Arial"/>
              <a:cs typeface="Arial"/>
            </a:endParaRPr>
          </a:p>
        </p:txBody>
      </p:sp>
      <p:sp>
        <p:nvSpPr>
          <p:cNvPr id="3" name="object 3"/>
          <p:cNvSpPr txBox="1"/>
          <p:nvPr/>
        </p:nvSpPr>
        <p:spPr>
          <a:xfrm>
            <a:off x="618540" y="2931998"/>
            <a:ext cx="6986270" cy="757555"/>
          </a:xfrm>
          <a:prstGeom prst="rect">
            <a:avLst/>
          </a:prstGeom>
        </p:spPr>
        <p:txBody>
          <a:bodyPr vert="horz" wrap="square" lIns="0" tIns="12700" rIns="0" bIns="0" rtlCol="0">
            <a:spAutoFit/>
          </a:bodyPr>
          <a:lstStyle/>
          <a:p>
            <a:pPr marL="287020" indent="-274320">
              <a:lnSpc>
                <a:spcPct val="100000"/>
              </a:lnSpc>
              <a:spcBef>
                <a:spcPts val="100"/>
              </a:spcBef>
              <a:buClr>
                <a:srgbClr val="30B6FC"/>
              </a:buClr>
              <a:buChar char="-"/>
              <a:tabLst>
                <a:tab pos="286385" algn="l"/>
                <a:tab pos="287020" algn="l"/>
              </a:tabLst>
            </a:pPr>
            <a:r>
              <a:rPr sz="2400" spc="-160" dirty="0">
                <a:solidFill>
                  <a:srgbClr val="073D86"/>
                </a:solidFill>
                <a:latin typeface="Arial"/>
                <a:cs typeface="Arial"/>
              </a:rPr>
              <a:t>La </a:t>
            </a:r>
            <a:r>
              <a:rPr sz="2400" spc="-90" dirty="0">
                <a:solidFill>
                  <a:srgbClr val="073D86"/>
                </a:solidFill>
                <a:latin typeface="Arial"/>
                <a:cs typeface="Arial"/>
              </a:rPr>
              <a:t>seconda </a:t>
            </a:r>
            <a:r>
              <a:rPr sz="2400" spc="-30" dirty="0">
                <a:solidFill>
                  <a:srgbClr val="073D86"/>
                </a:solidFill>
                <a:latin typeface="Arial"/>
                <a:cs typeface="Arial"/>
              </a:rPr>
              <a:t>prova </a:t>
            </a:r>
            <a:r>
              <a:rPr sz="2400" spc="-100" dirty="0">
                <a:solidFill>
                  <a:srgbClr val="073D86"/>
                </a:solidFill>
                <a:latin typeface="Arial"/>
                <a:cs typeface="Arial"/>
              </a:rPr>
              <a:t>ha </a:t>
            </a:r>
            <a:r>
              <a:rPr sz="2400" spc="-20" dirty="0">
                <a:solidFill>
                  <a:srgbClr val="073D86"/>
                </a:solidFill>
                <a:latin typeface="Arial"/>
                <a:cs typeface="Arial"/>
              </a:rPr>
              <a:t>carattere</a:t>
            </a:r>
            <a:r>
              <a:rPr sz="2400" spc="-380" dirty="0">
                <a:solidFill>
                  <a:srgbClr val="073D86"/>
                </a:solidFill>
                <a:latin typeface="Arial"/>
                <a:cs typeface="Arial"/>
              </a:rPr>
              <a:t> </a:t>
            </a:r>
            <a:r>
              <a:rPr sz="2400" spc="-30" dirty="0">
                <a:solidFill>
                  <a:srgbClr val="073D86"/>
                </a:solidFill>
                <a:latin typeface="Arial"/>
                <a:cs typeface="Arial"/>
              </a:rPr>
              <a:t>pratico/professionale</a:t>
            </a:r>
            <a:endParaRPr sz="2400">
              <a:latin typeface="Arial"/>
              <a:cs typeface="Arial"/>
            </a:endParaRPr>
          </a:p>
          <a:p>
            <a:pPr marL="287020" indent="-274320">
              <a:lnSpc>
                <a:spcPct val="100000"/>
              </a:lnSpc>
              <a:spcBef>
                <a:spcPts val="5"/>
              </a:spcBef>
              <a:buClr>
                <a:srgbClr val="30B6FC"/>
              </a:buClr>
              <a:buChar char="-"/>
              <a:tabLst>
                <a:tab pos="286385" algn="l"/>
                <a:tab pos="287020" algn="l"/>
                <a:tab pos="990600" algn="l"/>
              </a:tabLst>
            </a:pPr>
            <a:r>
              <a:rPr sz="2400" spc="-100" dirty="0">
                <a:solidFill>
                  <a:srgbClr val="073D86"/>
                </a:solidFill>
                <a:latin typeface="Arial"/>
                <a:cs typeface="Arial"/>
              </a:rPr>
              <a:t>Una	</a:t>
            </a:r>
            <a:r>
              <a:rPr sz="2400" spc="-5" dirty="0">
                <a:solidFill>
                  <a:srgbClr val="073D86"/>
                </a:solidFill>
                <a:latin typeface="Arial"/>
                <a:cs typeface="Arial"/>
              </a:rPr>
              <a:t>parte</a:t>
            </a:r>
            <a:endParaRPr sz="2400">
              <a:latin typeface="Arial"/>
              <a:cs typeface="Arial"/>
            </a:endParaRPr>
          </a:p>
        </p:txBody>
      </p:sp>
      <p:sp>
        <p:nvSpPr>
          <p:cNvPr id="4" name="object 4"/>
          <p:cNvSpPr txBox="1"/>
          <p:nvPr/>
        </p:nvSpPr>
        <p:spPr>
          <a:xfrm>
            <a:off x="2473579" y="3298317"/>
            <a:ext cx="6215380" cy="391160"/>
          </a:xfrm>
          <a:prstGeom prst="rect">
            <a:avLst/>
          </a:prstGeom>
        </p:spPr>
        <p:txBody>
          <a:bodyPr vert="horz" wrap="square" lIns="0" tIns="12700" rIns="0" bIns="0" rtlCol="0">
            <a:spAutoFit/>
          </a:bodyPr>
          <a:lstStyle/>
          <a:p>
            <a:pPr marL="12700">
              <a:lnSpc>
                <a:spcPct val="100000"/>
              </a:lnSpc>
              <a:spcBef>
                <a:spcPts val="100"/>
              </a:spcBef>
              <a:tabLst>
                <a:tab pos="810895" algn="l"/>
                <a:tab pos="1736089" algn="l"/>
                <a:tab pos="2075814" algn="l"/>
                <a:tab pos="3782060" algn="l"/>
                <a:tab pos="4577080" algn="l"/>
              </a:tabLst>
            </a:pPr>
            <a:r>
              <a:rPr sz="2400" spc="-50" dirty="0">
                <a:solidFill>
                  <a:srgbClr val="073D86"/>
                </a:solidFill>
                <a:latin typeface="Arial"/>
                <a:cs typeface="Arial"/>
              </a:rPr>
              <a:t>della	</a:t>
            </a:r>
            <a:r>
              <a:rPr sz="2400" spc="-30" dirty="0">
                <a:solidFill>
                  <a:srgbClr val="073D86"/>
                </a:solidFill>
                <a:latin typeface="Arial"/>
                <a:cs typeface="Arial"/>
              </a:rPr>
              <a:t>prova	</a:t>
            </a:r>
            <a:r>
              <a:rPr sz="2400" spc="-105" dirty="0">
                <a:solidFill>
                  <a:srgbClr val="073D86"/>
                </a:solidFill>
                <a:latin typeface="Arial"/>
                <a:cs typeface="Arial"/>
              </a:rPr>
              <a:t>è	</a:t>
            </a:r>
            <a:r>
              <a:rPr sz="2400" spc="-45" dirty="0">
                <a:solidFill>
                  <a:srgbClr val="073D86"/>
                </a:solidFill>
                <a:latin typeface="Arial"/>
                <a:cs typeface="Arial"/>
              </a:rPr>
              <a:t>predisposta	</a:t>
            </a:r>
            <a:r>
              <a:rPr sz="2400" spc="-55" dirty="0">
                <a:solidFill>
                  <a:srgbClr val="073D86"/>
                </a:solidFill>
                <a:latin typeface="Arial"/>
                <a:cs typeface="Arial"/>
              </a:rPr>
              <a:t>dalle	</a:t>
            </a:r>
            <a:r>
              <a:rPr sz="2400" spc="-90" dirty="0">
                <a:solidFill>
                  <a:srgbClr val="073D86"/>
                </a:solidFill>
                <a:latin typeface="Arial"/>
                <a:cs typeface="Arial"/>
              </a:rPr>
              <a:t>Commissioni</a:t>
            </a:r>
            <a:endParaRPr sz="2400" dirty="0">
              <a:latin typeface="Arial"/>
              <a:cs typeface="Arial"/>
            </a:endParaRPr>
          </a:p>
        </p:txBody>
      </p:sp>
      <p:sp>
        <p:nvSpPr>
          <p:cNvPr id="5" name="object 5"/>
          <p:cNvSpPr txBox="1"/>
          <p:nvPr/>
        </p:nvSpPr>
        <p:spPr>
          <a:xfrm>
            <a:off x="618540" y="3590925"/>
            <a:ext cx="8072120" cy="2220595"/>
          </a:xfrm>
          <a:prstGeom prst="rect">
            <a:avLst/>
          </a:prstGeom>
        </p:spPr>
        <p:txBody>
          <a:bodyPr vert="horz" wrap="square" lIns="0" tIns="85725" rIns="0" bIns="0" rtlCol="0">
            <a:spAutoFit/>
          </a:bodyPr>
          <a:lstStyle/>
          <a:p>
            <a:pPr marL="287020" marR="6985">
              <a:lnSpc>
                <a:spcPct val="80000"/>
              </a:lnSpc>
              <a:spcBef>
                <a:spcPts val="675"/>
              </a:spcBef>
            </a:pPr>
            <a:r>
              <a:rPr sz="2400" spc="-85" dirty="0">
                <a:solidFill>
                  <a:srgbClr val="073D86"/>
                </a:solidFill>
                <a:latin typeface="Arial"/>
                <a:cs typeface="Arial"/>
              </a:rPr>
              <a:t>d’esame </a:t>
            </a:r>
            <a:r>
              <a:rPr sz="2400" spc="-25" dirty="0">
                <a:solidFill>
                  <a:srgbClr val="073D86"/>
                </a:solidFill>
                <a:latin typeface="Arial"/>
                <a:cs typeface="Arial"/>
              </a:rPr>
              <a:t>in </a:t>
            </a:r>
            <a:r>
              <a:rPr sz="2400" spc="-75" dirty="0">
                <a:solidFill>
                  <a:srgbClr val="073D86"/>
                </a:solidFill>
                <a:latin typeface="Arial"/>
                <a:cs typeface="Arial"/>
              </a:rPr>
              <a:t>coerenza </a:t>
            </a:r>
            <a:r>
              <a:rPr sz="2400" spc="-50" dirty="0">
                <a:solidFill>
                  <a:srgbClr val="073D86"/>
                </a:solidFill>
                <a:latin typeface="Arial"/>
                <a:cs typeface="Arial"/>
              </a:rPr>
              <a:t>con </a:t>
            </a:r>
            <a:r>
              <a:rPr sz="2400" spc="-75" dirty="0">
                <a:solidFill>
                  <a:srgbClr val="073D86"/>
                </a:solidFill>
                <a:latin typeface="Arial"/>
                <a:cs typeface="Arial"/>
              </a:rPr>
              <a:t>la </a:t>
            </a:r>
            <a:r>
              <a:rPr sz="2400" spc="-35" dirty="0">
                <a:solidFill>
                  <a:srgbClr val="073D86"/>
                </a:solidFill>
                <a:latin typeface="Arial"/>
                <a:cs typeface="Arial"/>
              </a:rPr>
              <a:t>specificità </a:t>
            </a:r>
            <a:r>
              <a:rPr sz="2400" spc="-40" dirty="0">
                <a:solidFill>
                  <a:srgbClr val="073D86"/>
                </a:solidFill>
                <a:latin typeface="Arial"/>
                <a:cs typeface="Arial"/>
              </a:rPr>
              <a:t>del </a:t>
            </a:r>
            <a:r>
              <a:rPr sz="2400" spc="-254" dirty="0">
                <a:solidFill>
                  <a:srgbClr val="073D86"/>
                </a:solidFill>
                <a:latin typeface="Arial"/>
                <a:cs typeface="Arial"/>
              </a:rPr>
              <a:t>PTOF </a:t>
            </a:r>
            <a:r>
              <a:rPr sz="2400" spc="-30" dirty="0">
                <a:solidFill>
                  <a:srgbClr val="073D86"/>
                </a:solidFill>
                <a:latin typeface="Arial"/>
                <a:cs typeface="Arial"/>
              </a:rPr>
              <a:t>(e </a:t>
            </a:r>
            <a:r>
              <a:rPr sz="2400" spc="-50" dirty="0">
                <a:solidFill>
                  <a:srgbClr val="073D86"/>
                </a:solidFill>
                <a:latin typeface="Arial"/>
                <a:cs typeface="Arial"/>
              </a:rPr>
              <a:t>con </a:t>
            </a:r>
            <a:r>
              <a:rPr sz="2400" spc="-45" dirty="0">
                <a:solidFill>
                  <a:srgbClr val="073D86"/>
                </a:solidFill>
                <a:latin typeface="Arial"/>
                <a:cs typeface="Arial"/>
              </a:rPr>
              <a:t>le  </a:t>
            </a:r>
            <a:r>
              <a:rPr sz="2400" spc="-20" dirty="0">
                <a:solidFill>
                  <a:srgbClr val="073D86"/>
                </a:solidFill>
                <a:latin typeface="Arial"/>
                <a:cs typeface="Arial"/>
              </a:rPr>
              <a:t>dotazioni </a:t>
            </a:r>
            <a:r>
              <a:rPr sz="2400" spc="-15" dirty="0">
                <a:solidFill>
                  <a:srgbClr val="073D86"/>
                </a:solidFill>
                <a:latin typeface="Arial"/>
                <a:cs typeface="Arial"/>
              </a:rPr>
              <a:t>laboratoriali </a:t>
            </a:r>
            <a:r>
              <a:rPr sz="2400" spc="-40" dirty="0">
                <a:solidFill>
                  <a:srgbClr val="073D86"/>
                </a:solidFill>
                <a:latin typeface="Arial"/>
                <a:cs typeface="Arial"/>
              </a:rPr>
              <a:t>delle</a:t>
            </a:r>
            <a:r>
              <a:rPr sz="2400" spc="-395" dirty="0">
                <a:solidFill>
                  <a:srgbClr val="073D86"/>
                </a:solidFill>
                <a:latin typeface="Arial"/>
                <a:cs typeface="Arial"/>
              </a:rPr>
              <a:t> </a:t>
            </a:r>
            <a:r>
              <a:rPr sz="2400" spc="-60" dirty="0">
                <a:solidFill>
                  <a:srgbClr val="073D86"/>
                </a:solidFill>
                <a:latin typeface="Arial"/>
                <a:cs typeface="Arial"/>
              </a:rPr>
              <a:t>scuole)</a:t>
            </a:r>
            <a:endParaRPr sz="2400">
              <a:latin typeface="Arial"/>
              <a:cs typeface="Arial"/>
            </a:endParaRPr>
          </a:p>
          <a:p>
            <a:pPr marL="287020" marR="5080" indent="-274320" algn="just">
              <a:lnSpc>
                <a:spcPct val="80000"/>
              </a:lnSpc>
              <a:spcBef>
                <a:spcPts val="575"/>
              </a:spcBef>
            </a:pPr>
            <a:r>
              <a:rPr sz="2400" spc="-195" dirty="0">
                <a:solidFill>
                  <a:srgbClr val="30B6FC"/>
                </a:solidFill>
                <a:latin typeface="Arial"/>
                <a:cs typeface="Arial"/>
              </a:rPr>
              <a:t>- </a:t>
            </a:r>
            <a:r>
              <a:rPr sz="2400" spc="-160" dirty="0">
                <a:solidFill>
                  <a:srgbClr val="073D86"/>
                </a:solidFill>
                <a:latin typeface="Arial"/>
                <a:cs typeface="Arial"/>
              </a:rPr>
              <a:t>La </a:t>
            </a:r>
            <a:r>
              <a:rPr sz="2400" spc="-100" dirty="0">
                <a:solidFill>
                  <a:srgbClr val="073D86"/>
                </a:solidFill>
                <a:latin typeface="Arial"/>
                <a:cs typeface="Arial"/>
              </a:rPr>
              <a:t>Commissione </a:t>
            </a:r>
            <a:r>
              <a:rPr sz="2400" spc="-20" dirty="0">
                <a:solidFill>
                  <a:srgbClr val="073D86"/>
                </a:solidFill>
                <a:latin typeface="Arial"/>
                <a:cs typeface="Arial"/>
              </a:rPr>
              <a:t>può </a:t>
            </a:r>
            <a:r>
              <a:rPr sz="2400" spc="-50" dirty="0">
                <a:solidFill>
                  <a:srgbClr val="073D86"/>
                </a:solidFill>
                <a:latin typeface="Arial"/>
                <a:cs typeface="Arial"/>
              </a:rPr>
              <a:t>decidere </a:t>
            </a:r>
            <a:r>
              <a:rPr sz="2400" spc="-15" dirty="0">
                <a:solidFill>
                  <a:srgbClr val="073D86"/>
                </a:solidFill>
                <a:latin typeface="Arial"/>
                <a:cs typeface="Arial"/>
              </a:rPr>
              <a:t>di </a:t>
            </a:r>
            <a:r>
              <a:rPr sz="2400" spc="10" dirty="0">
                <a:solidFill>
                  <a:srgbClr val="073D86"/>
                </a:solidFill>
                <a:latin typeface="Arial"/>
                <a:cs typeface="Arial"/>
              </a:rPr>
              <a:t>far </a:t>
            </a:r>
            <a:r>
              <a:rPr sz="2400" spc="-55" dirty="0">
                <a:solidFill>
                  <a:srgbClr val="073D86"/>
                </a:solidFill>
                <a:latin typeface="Arial"/>
                <a:cs typeface="Arial"/>
              </a:rPr>
              <a:t>svolgere </a:t>
            </a:r>
            <a:r>
              <a:rPr sz="2400" spc="-70" dirty="0">
                <a:solidFill>
                  <a:srgbClr val="073D86"/>
                </a:solidFill>
                <a:latin typeface="Arial"/>
                <a:cs typeface="Arial"/>
              </a:rPr>
              <a:t>la </a:t>
            </a:r>
            <a:r>
              <a:rPr sz="2400" spc="-30" dirty="0">
                <a:solidFill>
                  <a:srgbClr val="073D86"/>
                </a:solidFill>
                <a:latin typeface="Arial"/>
                <a:cs typeface="Arial"/>
              </a:rPr>
              <a:t>prova </a:t>
            </a:r>
            <a:r>
              <a:rPr sz="2400" spc="-25" dirty="0">
                <a:solidFill>
                  <a:srgbClr val="073D86"/>
                </a:solidFill>
                <a:latin typeface="Arial"/>
                <a:cs typeface="Arial"/>
              </a:rPr>
              <a:t>in </a:t>
            </a:r>
            <a:r>
              <a:rPr sz="2400" spc="-55" dirty="0">
                <a:solidFill>
                  <a:srgbClr val="073D86"/>
                </a:solidFill>
                <a:latin typeface="Arial"/>
                <a:cs typeface="Arial"/>
              </a:rPr>
              <a:t>due  </a:t>
            </a:r>
            <a:r>
              <a:rPr sz="2400" spc="-15" dirty="0">
                <a:solidFill>
                  <a:srgbClr val="073D86"/>
                </a:solidFill>
                <a:latin typeface="Arial"/>
                <a:cs typeface="Arial"/>
              </a:rPr>
              <a:t>giorni, tenendo </a:t>
            </a:r>
            <a:r>
              <a:rPr sz="2400" spc="-30" dirty="0">
                <a:solidFill>
                  <a:srgbClr val="073D86"/>
                </a:solidFill>
                <a:latin typeface="Arial"/>
                <a:cs typeface="Arial"/>
              </a:rPr>
              <a:t>presenti </a:t>
            </a:r>
            <a:r>
              <a:rPr sz="2400" spc="-45" dirty="0">
                <a:solidFill>
                  <a:srgbClr val="073D86"/>
                </a:solidFill>
                <a:latin typeface="Arial"/>
                <a:cs typeface="Arial"/>
              </a:rPr>
              <a:t>le </a:t>
            </a:r>
            <a:r>
              <a:rPr sz="2400" spc="-35" dirty="0">
                <a:solidFill>
                  <a:srgbClr val="073D86"/>
                </a:solidFill>
                <a:latin typeface="Arial"/>
                <a:cs typeface="Arial"/>
              </a:rPr>
              <a:t>specificità </a:t>
            </a:r>
            <a:r>
              <a:rPr sz="2400" spc="-20" dirty="0">
                <a:solidFill>
                  <a:srgbClr val="073D86"/>
                </a:solidFill>
                <a:latin typeface="Arial"/>
                <a:cs typeface="Arial"/>
              </a:rPr>
              <a:t>dell’indirizzo </a:t>
            </a:r>
            <a:r>
              <a:rPr sz="2400" spc="-105" dirty="0">
                <a:solidFill>
                  <a:srgbClr val="073D86"/>
                </a:solidFill>
                <a:latin typeface="Arial"/>
                <a:cs typeface="Arial"/>
              </a:rPr>
              <a:t>e </a:t>
            </a:r>
            <a:r>
              <a:rPr sz="2400" spc="-75" dirty="0">
                <a:solidFill>
                  <a:srgbClr val="073D86"/>
                </a:solidFill>
                <a:latin typeface="Arial"/>
                <a:cs typeface="Arial"/>
              </a:rPr>
              <a:t>la  </a:t>
            </a:r>
            <a:r>
              <a:rPr sz="2400" spc="-50" dirty="0">
                <a:solidFill>
                  <a:srgbClr val="073D86"/>
                </a:solidFill>
                <a:latin typeface="Arial"/>
                <a:cs typeface="Arial"/>
              </a:rPr>
              <a:t>situazione </a:t>
            </a:r>
            <a:r>
              <a:rPr sz="2400" spc="-15" dirty="0">
                <a:solidFill>
                  <a:srgbClr val="073D86"/>
                </a:solidFill>
                <a:latin typeface="Arial"/>
                <a:cs typeface="Arial"/>
              </a:rPr>
              <a:t>di </a:t>
            </a:r>
            <a:r>
              <a:rPr sz="2400" spc="-10" dirty="0">
                <a:solidFill>
                  <a:srgbClr val="073D86"/>
                </a:solidFill>
                <a:latin typeface="Arial"/>
                <a:cs typeface="Arial"/>
              </a:rPr>
              <a:t>contesto </a:t>
            </a:r>
            <a:r>
              <a:rPr sz="2400" spc="-80" dirty="0">
                <a:solidFill>
                  <a:srgbClr val="073D86"/>
                </a:solidFill>
                <a:latin typeface="Arial"/>
                <a:cs typeface="Arial"/>
              </a:rPr>
              <a:t>(es. </a:t>
            </a:r>
            <a:r>
              <a:rPr sz="2400" spc="-90" dirty="0">
                <a:solidFill>
                  <a:srgbClr val="073D86"/>
                </a:solidFill>
                <a:latin typeface="Arial"/>
                <a:cs typeface="Arial"/>
              </a:rPr>
              <a:t>Commissioni </a:t>
            </a:r>
            <a:r>
              <a:rPr sz="2400" spc="-10" dirty="0">
                <a:solidFill>
                  <a:srgbClr val="073D86"/>
                </a:solidFill>
                <a:latin typeface="Arial"/>
                <a:cs typeface="Arial"/>
              </a:rPr>
              <a:t>operanti </a:t>
            </a:r>
            <a:r>
              <a:rPr sz="2400" spc="-125" dirty="0">
                <a:solidFill>
                  <a:srgbClr val="073D86"/>
                </a:solidFill>
                <a:latin typeface="Arial"/>
                <a:cs typeface="Arial"/>
              </a:rPr>
              <a:t>su </a:t>
            </a:r>
            <a:r>
              <a:rPr sz="2400" spc="-55" dirty="0">
                <a:solidFill>
                  <a:srgbClr val="073D86"/>
                </a:solidFill>
                <a:latin typeface="Arial"/>
                <a:cs typeface="Arial"/>
              </a:rPr>
              <a:t>due  </a:t>
            </a:r>
            <a:r>
              <a:rPr sz="2400" spc="-75" dirty="0">
                <a:solidFill>
                  <a:srgbClr val="073D86"/>
                </a:solidFill>
                <a:latin typeface="Arial"/>
                <a:cs typeface="Arial"/>
              </a:rPr>
              <a:t>scuole, </a:t>
            </a:r>
            <a:r>
              <a:rPr sz="2400" spc="-10" dirty="0">
                <a:solidFill>
                  <a:srgbClr val="073D86"/>
                </a:solidFill>
                <a:latin typeface="Arial"/>
                <a:cs typeface="Arial"/>
              </a:rPr>
              <a:t>insufficienti </a:t>
            </a:r>
            <a:r>
              <a:rPr sz="2400" spc="-20" dirty="0">
                <a:solidFill>
                  <a:srgbClr val="073D86"/>
                </a:solidFill>
                <a:latin typeface="Arial"/>
                <a:cs typeface="Arial"/>
              </a:rPr>
              <a:t>dotazioni laboratoriali, </a:t>
            </a:r>
            <a:r>
              <a:rPr sz="2400" spc="-70" dirty="0">
                <a:solidFill>
                  <a:srgbClr val="073D86"/>
                </a:solidFill>
                <a:latin typeface="Arial"/>
                <a:cs typeface="Arial"/>
              </a:rPr>
              <a:t>lunghezza </a:t>
            </a:r>
            <a:r>
              <a:rPr sz="2400" spc="-50" dirty="0">
                <a:solidFill>
                  <a:srgbClr val="073D86"/>
                </a:solidFill>
                <a:latin typeface="Arial"/>
                <a:cs typeface="Arial"/>
              </a:rPr>
              <a:t>della  </a:t>
            </a:r>
            <a:r>
              <a:rPr sz="2400" spc="-20" dirty="0">
                <a:solidFill>
                  <a:srgbClr val="073D86"/>
                </a:solidFill>
                <a:latin typeface="Arial"/>
                <a:cs typeface="Arial"/>
              </a:rPr>
              <a:t>prova)</a:t>
            </a:r>
            <a:endParaRPr sz="2400">
              <a:latin typeface="Arial"/>
              <a:cs typeface="Arial"/>
            </a:endParaRPr>
          </a:p>
        </p:txBody>
      </p:sp>
      <p:sp>
        <p:nvSpPr>
          <p:cNvPr id="6" name="object 6"/>
          <p:cNvSpPr txBox="1">
            <a:spLocks noGrp="1"/>
          </p:cNvSpPr>
          <p:nvPr>
            <p:ph type="title"/>
          </p:nvPr>
        </p:nvSpPr>
        <p:spPr>
          <a:xfrm>
            <a:off x="3058160" y="105918"/>
            <a:ext cx="52476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8" name="Segnaposto numero diapositiva 7"/>
          <p:cNvSpPr>
            <a:spLocks noGrp="1"/>
          </p:cNvSpPr>
          <p:nvPr>
            <p:ph type="sldNum" sz="quarter" idx="12"/>
          </p:nvPr>
        </p:nvSpPr>
        <p:spPr/>
        <p:txBody>
          <a:bodyPr>
            <a:normAutofit fontScale="85000" lnSpcReduction="20000"/>
          </a:bodyPr>
          <a:lstStyle/>
          <a:p>
            <a:fld id="{B6F15528-21DE-4FAA-801E-634DDDAF4B2B}" type="slidenum">
              <a:rPr lang="it-IT" smtClean="0"/>
              <a:pPr/>
              <a:t>25</a:t>
            </a:fld>
            <a:endParaRPr lang="it-IT"/>
          </a:p>
        </p:txBody>
      </p:sp>
      <p:sp>
        <p:nvSpPr>
          <p:cNvPr id="9" name="Segnaposto piè di pagina 8"/>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2057400"/>
            <a:ext cx="7802880" cy="4258858"/>
          </a:xfrm>
          <a:prstGeom prst="rect">
            <a:avLst/>
          </a:prstGeom>
        </p:spPr>
        <p:txBody>
          <a:bodyPr vert="horz" wrap="square" lIns="0" tIns="97790" rIns="0" bIns="0" rtlCol="0">
            <a:spAutoFit/>
          </a:bodyPr>
          <a:lstStyle/>
          <a:p>
            <a:pPr marL="2023110">
              <a:lnSpc>
                <a:spcPct val="100000"/>
              </a:lnSpc>
              <a:spcBef>
                <a:spcPts val="770"/>
              </a:spcBef>
            </a:pPr>
            <a:r>
              <a:rPr sz="2800" b="1" spc="-310" dirty="0">
                <a:solidFill>
                  <a:srgbClr val="073D86"/>
                </a:solidFill>
                <a:latin typeface="Arial"/>
                <a:cs typeface="Arial"/>
              </a:rPr>
              <a:t>SECONDA </a:t>
            </a:r>
            <a:r>
              <a:rPr sz="2800" b="1" spc="-300" dirty="0">
                <a:solidFill>
                  <a:srgbClr val="073D86"/>
                </a:solidFill>
                <a:latin typeface="Arial"/>
                <a:cs typeface="Arial"/>
              </a:rPr>
              <a:t>PROVA</a:t>
            </a:r>
            <a:r>
              <a:rPr sz="2800" b="1" spc="-505" dirty="0">
                <a:solidFill>
                  <a:srgbClr val="073D86"/>
                </a:solidFill>
                <a:latin typeface="Arial"/>
                <a:cs typeface="Arial"/>
              </a:rPr>
              <a:t> </a:t>
            </a:r>
            <a:r>
              <a:rPr sz="2800" b="1" spc="-295" dirty="0">
                <a:solidFill>
                  <a:srgbClr val="073D86"/>
                </a:solidFill>
                <a:latin typeface="Arial"/>
                <a:cs typeface="Arial"/>
              </a:rPr>
              <a:t>SCRITTA</a:t>
            </a:r>
            <a:endParaRPr sz="2800" dirty="0">
              <a:latin typeface="Arial"/>
              <a:cs typeface="Arial"/>
            </a:endParaRPr>
          </a:p>
          <a:p>
            <a:pPr marL="277495">
              <a:lnSpc>
                <a:spcPct val="100000"/>
              </a:lnSpc>
              <a:spcBef>
                <a:spcPts val="675"/>
              </a:spcBef>
            </a:pPr>
            <a:r>
              <a:rPr sz="2800" b="1" dirty="0">
                <a:solidFill>
                  <a:srgbClr val="073D86"/>
                </a:solidFill>
                <a:latin typeface="Arial"/>
                <a:cs typeface="Arial"/>
              </a:rPr>
              <a:t>I </a:t>
            </a:r>
            <a:r>
              <a:rPr sz="2800" b="1" spc="-135" dirty="0">
                <a:solidFill>
                  <a:srgbClr val="073D86"/>
                </a:solidFill>
                <a:latin typeface="Arial"/>
                <a:cs typeface="Arial"/>
              </a:rPr>
              <a:t>quadri </a:t>
            </a:r>
            <a:r>
              <a:rPr sz="2800" b="1" spc="-130" dirty="0">
                <a:solidFill>
                  <a:srgbClr val="073D86"/>
                </a:solidFill>
                <a:latin typeface="Arial"/>
                <a:cs typeface="Arial"/>
              </a:rPr>
              <a:t>di </a:t>
            </a:r>
            <a:r>
              <a:rPr sz="2800" b="1" spc="-90" dirty="0">
                <a:solidFill>
                  <a:srgbClr val="073D86"/>
                </a:solidFill>
                <a:latin typeface="Arial"/>
                <a:cs typeface="Arial"/>
              </a:rPr>
              <a:t>riferimento: </a:t>
            </a:r>
            <a:r>
              <a:rPr sz="2800" b="1" spc="-120" dirty="0">
                <a:solidFill>
                  <a:srgbClr val="073D86"/>
                </a:solidFill>
                <a:latin typeface="Arial"/>
                <a:cs typeface="Arial"/>
              </a:rPr>
              <a:t>caratteristiche </a:t>
            </a:r>
            <a:r>
              <a:rPr sz="2800" b="1" spc="-125" dirty="0">
                <a:solidFill>
                  <a:srgbClr val="073D86"/>
                </a:solidFill>
                <a:latin typeface="Arial"/>
                <a:cs typeface="Arial"/>
              </a:rPr>
              <a:t>della</a:t>
            </a:r>
            <a:r>
              <a:rPr sz="2800" b="1" spc="-535" dirty="0">
                <a:solidFill>
                  <a:srgbClr val="073D86"/>
                </a:solidFill>
                <a:latin typeface="Arial"/>
                <a:cs typeface="Arial"/>
              </a:rPr>
              <a:t> </a:t>
            </a:r>
            <a:r>
              <a:rPr sz="2800" b="1" spc="-140" dirty="0">
                <a:solidFill>
                  <a:srgbClr val="073D86"/>
                </a:solidFill>
                <a:latin typeface="Arial"/>
                <a:cs typeface="Arial"/>
              </a:rPr>
              <a:t>prova</a:t>
            </a:r>
            <a:endParaRPr sz="2800" dirty="0">
              <a:latin typeface="Arial"/>
              <a:cs typeface="Arial"/>
            </a:endParaRPr>
          </a:p>
          <a:p>
            <a:pPr>
              <a:lnSpc>
                <a:spcPct val="100000"/>
              </a:lnSpc>
              <a:spcBef>
                <a:spcPts val="45"/>
              </a:spcBef>
            </a:pPr>
            <a:endParaRPr sz="4050" dirty="0">
              <a:latin typeface="Times New Roman"/>
              <a:cs typeface="Times New Roman"/>
            </a:endParaRPr>
          </a:p>
          <a:p>
            <a:pPr marL="12700" marR="182880">
              <a:lnSpc>
                <a:spcPct val="100000"/>
              </a:lnSpc>
            </a:pPr>
            <a:r>
              <a:rPr sz="2800" spc="-229" dirty="0">
                <a:solidFill>
                  <a:srgbClr val="073D86"/>
                </a:solidFill>
                <a:latin typeface="Arial"/>
                <a:cs typeface="Arial"/>
              </a:rPr>
              <a:t>-</a:t>
            </a:r>
            <a:r>
              <a:rPr sz="2800" spc="-180" dirty="0">
                <a:solidFill>
                  <a:srgbClr val="073D86"/>
                </a:solidFill>
                <a:latin typeface="Arial"/>
                <a:cs typeface="Arial"/>
              </a:rPr>
              <a:t> </a:t>
            </a:r>
            <a:r>
              <a:rPr sz="2800" spc="-130" dirty="0">
                <a:solidFill>
                  <a:srgbClr val="073D86"/>
                </a:solidFill>
                <a:latin typeface="Arial"/>
                <a:cs typeface="Arial"/>
              </a:rPr>
              <a:t>Per</a:t>
            </a:r>
            <a:r>
              <a:rPr sz="2800" spc="-165" dirty="0">
                <a:solidFill>
                  <a:srgbClr val="073D86"/>
                </a:solidFill>
                <a:latin typeface="Arial"/>
                <a:cs typeface="Arial"/>
              </a:rPr>
              <a:t> </a:t>
            </a:r>
            <a:r>
              <a:rPr sz="2800" spc="-15" dirty="0">
                <a:solidFill>
                  <a:srgbClr val="073D86"/>
                </a:solidFill>
                <a:latin typeface="Arial"/>
                <a:cs typeface="Arial"/>
              </a:rPr>
              <a:t>i</a:t>
            </a:r>
            <a:r>
              <a:rPr sz="2800" spc="-160" dirty="0">
                <a:solidFill>
                  <a:srgbClr val="073D86"/>
                </a:solidFill>
                <a:latin typeface="Arial"/>
                <a:cs typeface="Arial"/>
              </a:rPr>
              <a:t> </a:t>
            </a:r>
            <a:r>
              <a:rPr sz="2800" spc="-50" dirty="0">
                <a:solidFill>
                  <a:srgbClr val="073D86"/>
                </a:solidFill>
                <a:latin typeface="Arial"/>
                <a:cs typeface="Arial"/>
                <a:hlinkClick r:id="rId2" action="ppaction://hlinkfile"/>
              </a:rPr>
              <a:t>percorsi</a:t>
            </a:r>
            <a:r>
              <a:rPr sz="2800" spc="-170" dirty="0">
                <a:solidFill>
                  <a:srgbClr val="073D86"/>
                </a:solidFill>
                <a:latin typeface="Arial"/>
                <a:cs typeface="Arial"/>
                <a:hlinkClick r:id="rId2" action="ppaction://hlinkfile"/>
              </a:rPr>
              <a:t> </a:t>
            </a:r>
            <a:r>
              <a:rPr sz="2800" spc="-65" dirty="0">
                <a:solidFill>
                  <a:srgbClr val="073D86"/>
                </a:solidFill>
                <a:latin typeface="Arial"/>
                <a:cs typeface="Arial"/>
                <a:hlinkClick r:id="rId2" action="ppaction://hlinkfile"/>
              </a:rPr>
              <a:t>liceali</a:t>
            </a:r>
            <a:r>
              <a:rPr sz="2800" spc="-155" dirty="0">
                <a:solidFill>
                  <a:srgbClr val="073D86"/>
                </a:solidFill>
                <a:latin typeface="Arial"/>
                <a:cs typeface="Arial"/>
                <a:hlinkClick r:id="rId2" action="ppaction://hlinkfile"/>
              </a:rPr>
              <a:t> </a:t>
            </a:r>
            <a:r>
              <a:rPr sz="2800" spc="-55" dirty="0">
                <a:solidFill>
                  <a:srgbClr val="073D86"/>
                </a:solidFill>
                <a:latin typeface="Arial"/>
                <a:cs typeface="Arial"/>
              </a:rPr>
              <a:t>le</a:t>
            </a:r>
            <a:r>
              <a:rPr sz="2800" spc="-175" dirty="0">
                <a:solidFill>
                  <a:srgbClr val="073D86"/>
                </a:solidFill>
                <a:latin typeface="Arial"/>
                <a:cs typeface="Arial"/>
              </a:rPr>
              <a:t> </a:t>
            </a:r>
            <a:r>
              <a:rPr sz="2800" spc="-5" dirty="0">
                <a:solidFill>
                  <a:srgbClr val="073D86"/>
                </a:solidFill>
                <a:latin typeface="Arial"/>
                <a:cs typeface="Arial"/>
              </a:rPr>
              <a:t>tipologia</a:t>
            </a:r>
            <a:r>
              <a:rPr sz="2800" spc="-170" dirty="0">
                <a:solidFill>
                  <a:srgbClr val="073D86"/>
                </a:solidFill>
                <a:latin typeface="Arial"/>
                <a:cs typeface="Arial"/>
              </a:rPr>
              <a:t> </a:t>
            </a:r>
            <a:r>
              <a:rPr sz="2800" spc="-125" dirty="0">
                <a:solidFill>
                  <a:srgbClr val="073D86"/>
                </a:solidFill>
                <a:latin typeface="Arial"/>
                <a:cs typeface="Arial"/>
              </a:rPr>
              <a:t>e</a:t>
            </a:r>
            <a:r>
              <a:rPr sz="2800" spc="-165" dirty="0">
                <a:solidFill>
                  <a:srgbClr val="073D86"/>
                </a:solidFill>
                <a:latin typeface="Arial"/>
                <a:cs typeface="Arial"/>
              </a:rPr>
              <a:t> </a:t>
            </a:r>
            <a:r>
              <a:rPr sz="2800" spc="-85" dirty="0">
                <a:solidFill>
                  <a:srgbClr val="073D86"/>
                </a:solidFill>
                <a:latin typeface="Arial"/>
                <a:cs typeface="Arial"/>
              </a:rPr>
              <a:t>la</a:t>
            </a:r>
            <a:r>
              <a:rPr sz="2800" spc="-170" dirty="0">
                <a:solidFill>
                  <a:srgbClr val="073D86"/>
                </a:solidFill>
                <a:latin typeface="Arial"/>
                <a:cs typeface="Arial"/>
              </a:rPr>
              <a:t> </a:t>
            </a:r>
            <a:r>
              <a:rPr sz="2800" spc="30" dirty="0">
                <a:solidFill>
                  <a:srgbClr val="073D86"/>
                </a:solidFill>
                <a:latin typeface="Arial"/>
                <a:cs typeface="Arial"/>
              </a:rPr>
              <a:t>struttura</a:t>
            </a:r>
            <a:r>
              <a:rPr sz="2800" spc="-210" dirty="0">
                <a:solidFill>
                  <a:srgbClr val="073D86"/>
                </a:solidFill>
                <a:latin typeface="Arial"/>
                <a:cs typeface="Arial"/>
              </a:rPr>
              <a:t> </a:t>
            </a:r>
            <a:r>
              <a:rPr sz="2800" spc="-70" dirty="0">
                <a:solidFill>
                  <a:srgbClr val="073D86"/>
                </a:solidFill>
                <a:latin typeface="Arial"/>
                <a:cs typeface="Arial"/>
              </a:rPr>
              <a:t>sono  </a:t>
            </a:r>
            <a:r>
              <a:rPr sz="2800" spc="-15" dirty="0">
                <a:solidFill>
                  <a:srgbClr val="073D86"/>
                </a:solidFill>
                <a:latin typeface="Arial"/>
                <a:cs typeface="Arial"/>
              </a:rPr>
              <a:t>differenziate </a:t>
            </a:r>
            <a:r>
              <a:rPr sz="2800" spc="-125" dirty="0">
                <a:solidFill>
                  <a:srgbClr val="073D86"/>
                </a:solidFill>
                <a:latin typeface="Arial"/>
                <a:cs typeface="Arial"/>
              </a:rPr>
              <a:t>e </a:t>
            </a:r>
            <a:r>
              <a:rPr sz="2800" spc="40" dirty="0">
                <a:solidFill>
                  <a:srgbClr val="073D86"/>
                </a:solidFill>
                <a:latin typeface="Arial"/>
                <a:cs typeface="Arial"/>
              </a:rPr>
              <a:t>molto </a:t>
            </a:r>
            <a:r>
              <a:rPr sz="2800" spc="25" dirty="0">
                <a:solidFill>
                  <a:srgbClr val="073D86"/>
                </a:solidFill>
                <a:latin typeface="Arial"/>
                <a:cs typeface="Arial"/>
              </a:rPr>
              <a:t>attinenti </a:t>
            </a:r>
            <a:r>
              <a:rPr sz="2800" spc="-90" dirty="0">
                <a:solidFill>
                  <a:srgbClr val="073D86"/>
                </a:solidFill>
                <a:latin typeface="Arial"/>
                <a:cs typeface="Arial"/>
              </a:rPr>
              <a:t>alla </a:t>
            </a:r>
            <a:r>
              <a:rPr sz="2800" spc="-45" dirty="0">
                <a:solidFill>
                  <a:srgbClr val="073D86"/>
                </a:solidFill>
                <a:latin typeface="Arial"/>
                <a:cs typeface="Arial"/>
              </a:rPr>
              <a:t>specificità </a:t>
            </a:r>
            <a:r>
              <a:rPr sz="2800" spc="-50" dirty="0">
                <a:solidFill>
                  <a:srgbClr val="073D86"/>
                </a:solidFill>
                <a:latin typeface="Arial"/>
                <a:cs typeface="Arial"/>
              </a:rPr>
              <a:t>delle  </a:t>
            </a:r>
            <a:r>
              <a:rPr sz="2800" spc="-65" dirty="0">
                <a:solidFill>
                  <a:srgbClr val="073D86"/>
                </a:solidFill>
                <a:latin typeface="Arial"/>
                <a:cs typeface="Arial"/>
              </a:rPr>
              <a:t>discipline; </a:t>
            </a:r>
            <a:r>
              <a:rPr sz="2800" spc="-25" dirty="0">
                <a:solidFill>
                  <a:srgbClr val="073D86"/>
                </a:solidFill>
                <a:latin typeface="Arial"/>
                <a:cs typeface="Arial"/>
              </a:rPr>
              <a:t>per </a:t>
            </a:r>
            <a:r>
              <a:rPr sz="2800" spc="-65" dirty="0">
                <a:solidFill>
                  <a:srgbClr val="073D86"/>
                </a:solidFill>
                <a:latin typeface="Arial"/>
                <a:cs typeface="Arial"/>
              </a:rPr>
              <a:t>buona </a:t>
            </a:r>
            <a:r>
              <a:rPr sz="2800" spc="-10" dirty="0">
                <a:solidFill>
                  <a:srgbClr val="073D86"/>
                </a:solidFill>
                <a:latin typeface="Arial"/>
                <a:cs typeface="Arial"/>
              </a:rPr>
              <a:t>parte </a:t>
            </a:r>
            <a:r>
              <a:rPr sz="2800" spc="-25" dirty="0">
                <a:solidFill>
                  <a:srgbClr val="073D86"/>
                </a:solidFill>
                <a:latin typeface="Arial"/>
                <a:cs typeface="Arial"/>
              </a:rPr>
              <a:t>di </a:t>
            </a:r>
            <a:r>
              <a:rPr sz="2800" spc="-135" dirty="0">
                <a:solidFill>
                  <a:srgbClr val="073D86"/>
                </a:solidFill>
                <a:latin typeface="Arial"/>
                <a:cs typeface="Arial"/>
              </a:rPr>
              <a:t>essi, </a:t>
            </a:r>
            <a:r>
              <a:rPr sz="2800" spc="-80" dirty="0">
                <a:solidFill>
                  <a:srgbClr val="073D86"/>
                </a:solidFill>
                <a:latin typeface="Arial"/>
                <a:cs typeface="Arial"/>
              </a:rPr>
              <a:t>viene  </a:t>
            </a:r>
            <a:r>
              <a:rPr sz="2800" spc="-60" dirty="0">
                <a:solidFill>
                  <a:srgbClr val="073D86"/>
                </a:solidFill>
                <a:latin typeface="Arial"/>
                <a:cs typeface="Arial"/>
              </a:rPr>
              <a:t>sostanzialmente </a:t>
            </a:r>
            <a:r>
              <a:rPr sz="2800" spc="-30" dirty="0">
                <a:solidFill>
                  <a:srgbClr val="073D86"/>
                </a:solidFill>
                <a:latin typeface="Arial"/>
                <a:cs typeface="Arial"/>
              </a:rPr>
              <a:t>confermata </a:t>
            </a:r>
            <a:r>
              <a:rPr sz="2800" spc="-85" dirty="0">
                <a:solidFill>
                  <a:srgbClr val="073D86"/>
                </a:solidFill>
                <a:latin typeface="Arial"/>
                <a:cs typeface="Arial"/>
              </a:rPr>
              <a:t>la </a:t>
            </a:r>
            <a:r>
              <a:rPr sz="2800" spc="-5" dirty="0">
                <a:solidFill>
                  <a:srgbClr val="073D86"/>
                </a:solidFill>
                <a:latin typeface="Arial"/>
                <a:cs typeface="Arial"/>
              </a:rPr>
              <a:t>tipologia </a:t>
            </a:r>
            <a:r>
              <a:rPr sz="2800" spc="-25" dirty="0">
                <a:solidFill>
                  <a:srgbClr val="073D86"/>
                </a:solidFill>
                <a:latin typeface="Arial"/>
                <a:cs typeface="Arial"/>
              </a:rPr>
              <a:t>utilizzata  </a:t>
            </a:r>
            <a:r>
              <a:rPr sz="2800" spc="-45" dirty="0">
                <a:solidFill>
                  <a:srgbClr val="073D86"/>
                </a:solidFill>
                <a:latin typeface="Arial"/>
                <a:cs typeface="Arial"/>
              </a:rPr>
              <a:t>negli</a:t>
            </a:r>
            <a:r>
              <a:rPr sz="2800" spc="-175" dirty="0">
                <a:solidFill>
                  <a:srgbClr val="073D86"/>
                </a:solidFill>
                <a:latin typeface="Arial"/>
                <a:cs typeface="Arial"/>
              </a:rPr>
              <a:t> </a:t>
            </a:r>
            <a:r>
              <a:rPr sz="2800" spc="20" dirty="0">
                <a:solidFill>
                  <a:srgbClr val="073D86"/>
                </a:solidFill>
                <a:latin typeface="Arial"/>
                <a:cs typeface="Arial"/>
              </a:rPr>
              <a:t>ultimi</a:t>
            </a:r>
            <a:r>
              <a:rPr sz="2800" spc="-175" dirty="0">
                <a:solidFill>
                  <a:srgbClr val="073D86"/>
                </a:solidFill>
                <a:latin typeface="Arial"/>
                <a:cs typeface="Arial"/>
              </a:rPr>
              <a:t> </a:t>
            </a:r>
            <a:r>
              <a:rPr sz="2800" spc="-75" dirty="0">
                <a:solidFill>
                  <a:srgbClr val="073D86"/>
                </a:solidFill>
                <a:latin typeface="Arial"/>
                <a:cs typeface="Arial"/>
              </a:rPr>
              <a:t>anni,</a:t>
            </a:r>
            <a:r>
              <a:rPr sz="2800" spc="-165" dirty="0">
                <a:solidFill>
                  <a:srgbClr val="073D86"/>
                </a:solidFill>
                <a:latin typeface="Arial"/>
                <a:cs typeface="Arial"/>
              </a:rPr>
              <a:t> </a:t>
            </a:r>
            <a:r>
              <a:rPr sz="2800" spc="50" dirty="0">
                <a:solidFill>
                  <a:srgbClr val="073D86"/>
                </a:solidFill>
                <a:latin typeface="Arial"/>
                <a:cs typeface="Arial"/>
              </a:rPr>
              <a:t>fatta</a:t>
            </a:r>
            <a:r>
              <a:rPr sz="2800" spc="-175" dirty="0">
                <a:solidFill>
                  <a:srgbClr val="073D86"/>
                </a:solidFill>
                <a:latin typeface="Arial"/>
                <a:cs typeface="Arial"/>
              </a:rPr>
              <a:t> </a:t>
            </a:r>
            <a:r>
              <a:rPr sz="2800" spc="-130" dirty="0">
                <a:solidFill>
                  <a:srgbClr val="073D86"/>
                </a:solidFill>
                <a:latin typeface="Arial"/>
                <a:cs typeface="Arial"/>
              </a:rPr>
              <a:t>salva</a:t>
            </a:r>
            <a:r>
              <a:rPr sz="2800" spc="-155" dirty="0">
                <a:solidFill>
                  <a:srgbClr val="073D86"/>
                </a:solidFill>
                <a:latin typeface="Arial"/>
                <a:cs typeface="Arial"/>
              </a:rPr>
              <a:t> </a:t>
            </a:r>
            <a:r>
              <a:rPr sz="2800" spc="-85" dirty="0">
                <a:solidFill>
                  <a:srgbClr val="073D86"/>
                </a:solidFill>
                <a:latin typeface="Arial"/>
                <a:cs typeface="Arial"/>
              </a:rPr>
              <a:t>la</a:t>
            </a:r>
            <a:r>
              <a:rPr sz="2800" spc="-170" dirty="0">
                <a:solidFill>
                  <a:srgbClr val="073D86"/>
                </a:solidFill>
                <a:latin typeface="Arial"/>
                <a:cs typeface="Arial"/>
              </a:rPr>
              <a:t> </a:t>
            </a:r>
            <a:r>
              <a:rPr sz="2800" spc="-45" dirty="0">
                <a:solidFill>
                  <a:srgbClr val="073D86"/>
                </a:solidFill>
                <a:latin typeface="Arial"/>
                <a:cs typeface="Arial"/>
              </a:rPr>
              <a:t>possibilità</a:t>
            </a:r>
            <a:r>
              <a:rPr sz="2800" spc="-160" dirty="0">
                <a:solidFill>
                  <a:srgbClr val="073D86"/>
                </a:solidFill>
                <a:latin typeface="Arial"/>
                <a:cs typeface="Arial"/>
              </a:rPr>
              <a:t> </a:t>
            </a:r>
            <a:r>
              <a:rPr sz="2800" spc="-105" dirty="0">
                <a:solidFill>
                  <a:srgbClr val="073D86"/>
                </a:solidFill>
                <a:latin typeface="Arial"/>
                <a:cs typeface="Arial"/>
              </a:rPr>
              <a:t>che</a:t>
            </a:r>
            <a:r>
              <a:rPr sz="2800" spc="-170" dirty="0">
                <a:solidFill>
                  <a:srgbClr val="073D86"/>
                </a:solidFill>
                <a:latin typeface="Arial"/>
                <a:cs typeface="Arial"/>
              </a:rPr>
              <a:t> </a:t>
            </a:r>
            <a:r>
              <a:rPr sz="2800" dirty="0">
                <a:solidFill>
                  <a:srgbClr val="073D86"/>
                </a:solidFill>
                <a:latin typeface="Arial"/>
                <a:cs typeface="Arial"/>
              </a:rPr>
              <a:t>il</a:t>
            </a:r>
            <a:endParaRPr sz="2800" dirty="0">
              <a:latin typeface="Arial"/>
              <a:cs typeface="Arial"/>
            </a:endParaRPr>
          </a:p>
          <a:p>
            <a:pPr marL="12700">
              <a:lnSpc>
                <a:spcPct val="100000"/>
              </a:lnSpc>
              <a:spcBef>
                <a:spcPts val="5"/>
              </a:spcBef>
            </a:pPr>
            <a:r>
              <a:rPr sz="2800" spc="5" dirty="0">
                <a:solidFill>
                  <a:srgbClr val="073D86"/>
                </a:solidFill>
                <a:latin typeface="Arial"/>
                <a:cs typeface="Arial"/>
              </a:rPr>
              <a:t>Ministro</a:t>
            </a:r>
            <a:r>
              <a:rPr sz="2800" spc="-170" dirty="0">
                <a:solidFill>
                  <a:srgbClr val="073D86"/>
                </a:solidFill>
                <a:latin typeface="Arial"/>
                <a:cs typeface="Arial"/>
              </a:rPr>
              <a:t> </a:t>
            </a:r>
            <a:r>
              <a:rPr sz="2800" spc="-45" dirty="0">
                <a:solidFill>
                  <a:srgbClr val="073D86"/>
                </a:solidFill>
                <a:latin typeface="Arial"/>
                <a:cs typeface="Arial"/>
              </a:rPr>
              <a:t>indichi</a:t>
            </a:r>
            <a:r>
              <a:rPr sz="2800" spc="-170" dirty="0">
                <a:solidFill>
                  <a:srgbClr val="073D86"/>
                </a:solidFill>
                <a:latin typeface="Arial"/>
                <a:cs typeface="Arial"/>
              </a:rPr>
              <a:t> </a:t>
            </a:r>
            <a:r>
              <a:rPr sz="2800" spc="-30" dirty="0">
                <a:solidFill>
                  <a:srgbClr val="073D86"/>
                </a:solidFill>
                <a:latin typeface="Arial"/>
                <a:cs typeface="Arial"/>
              </a:rPr>
              <a:t>più</a:t>
            </a:r>
            <a:r>
              <a:rPr sz="2800" spc="-155" dirty="0">
                <a:solidFill>
                  <a:srgbClr val="073D86"/>
                </a:solidFill>
                <a:latin typeface="Arial"/>
                <a:cs typeface="Arial"/>
              </a:rPr>
              <a:t> </a:t>
            </a:r>
            <a:r>
              <a:rPr sz="2800" spc="-60" dirty="0">
                <a:solidFill>
                  <a:srgbClr val="073D86"/>
                </a:solidFill>
                <a:latin typeface="Arial"/>
                <a:cs typeface="Arial"/>
              </a:rPr>
              <a:t>discipline</a:t>
            </a:r>
            <a:r>
              <a:rPr sz="2800" spc="-175" dirty="0">
                <a:solidFill>
                  <a:srgbClr val="073D86"/>
                </a:solidFill>
                <a:latin typeface="Arial"/>
                <a:cs typeface="Arial"/>
              </a:rPr>
              <a:t> </a:t>
            </a:r>
            <a:r>
              <a:rPr sz="2800" spc="-25" dirty="0">
                <a:solidFill>
                  <a:srgbClr val="073D86"/>
                </a:solidFill>
                <a:latin typeface="Arial"/>
                <a:cs typeface="Arial"/>
              </a:rPr>
              <a:t>nell’apposito</a:t>
            </a:r>
            <a:r>
              <a:rPr sz="2800" spc="-165" dirty="0">
                <a:solidFill>
                  <a:srgbClr val="073D86"/>
                </a:solidFill>
                <a:latin typeface="Arial"/>
                <a:cs typeface="Arial"/>
              </a:rPr>
              <a:t> </a:t>
            </a:r>
            <a:r>
              <a:rPr sz="2800" spc="-85" dirty="0">
                <a:solidFill>
                  <a:srgbClr val="073D86"/>
                </a:solidFill>
                <a:latin typeface="Arial"/>
                <a:cs typeface="Arial"/>
              </a:rPr>
              <a:t>DM.</a:t>
            </a:r>
            <a:endParaRPr sz="2800" dirty="0">
              <a:latin typeface="Arial"/>
              <a:cs typeface="Arial"/>
            </a:endParaRPr>
          </a:p>
        </p:txBody>
      </p:sp>
      <p:sp>
        <p:nvSpPr>
          <p:cNvPr id="3" name="object 3"/>
          <p:cNvSpPr txBox="1">
            <a:spLocks noGrp="1"/>
          </p:cNvSpPr>
          <p:nvPr>
            <p:ph type="title"/>
          </p:nvPr>
        </p:nvSpPr>
        <p:spPr>
          <a:xfrm>
            <a:off x="3058160" y="105918"/>
            <a:ext cx="48666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26</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524000"/>
            <a:ext cx="8039100" cy="4721225"/>
          </a:xfrm>
          <a:prstGeom prst="rect">
            <a:avLst/>
          </a:prstGeom>
        </p:spPr>
        <p:txBody>
          <a:bodyPr vert="horz" wrap="square" lIns="0" tIns="98425" rIns="0" bIns="0" rtlCol="0">
            <a:spAutoFit/>
          </a:bodyPr>
          <a:lstStyle/>
          <a:p>
            <a:pPr marL="2023110">
              <a:lnSpc>
                <a:spcPct val="100000"/>
              </a:lnSpc>
              <a:spcBef>
                <a:spcPts val="775"/>
              </a:spcBef>
            </a:pPr>
            <a:r>
              <a:rPr sz="2800" b="1" spc="-310" dirty="0" smtClean="0">
                <a:solidFill>
                  <a:srgbClr val="073D86"/>
                </a:solidFill>
                <a:latin typeface="Arial"/>
                <a:cs typeface="Arial"/>
              </a:rPr>
              <a:t>SECONDA</a:t>
            </a:r>
            <a:r>
              <a:rPr lang="it-IT" sz="2800" b="1" spc="-310" dirty="0" smtClean="0">
                <a:solidFill>
                  <a:srgbClr val="073D86"/>
                </a:solidFill>
                <a:latin typeface="Arial"/>
                <a:cs typeface="Arial"/>
              </a:rPr>
              <a:t>  </a:t>
            </a:r>
            <a:r>
              <a:rPr sz="2800" b="1" spc="-310" dirty="0" smtClean="0">
                <a:solidFill>
                  <a:srgbClr val="073D86"/>
                </a:solidFill>
                <a:latin typeface="Arial"/>
                <a:cs typeface="Arial"/>
              </a:rPr>
              <a:t> </a:t>
            </a:r>
            <a:r>
              <a:rPr sz="2800" b="1" spc="-300" dirty="0">
                <a:solidFill>
                  <a:srgbClr val="073D86"/>
                </a:solidFill>
                <a:latin typeface="Arial"/>
                <a:cs typeface="Arial"/>
              </a:rPr>
              <a:t>PROVA</a:t>
            </a:r>
            <a:r>
              <a:rPr sz="2800" b="1" spc="-505" dirty="0">
                <a:solidFill>
                  <a:srgbClr val="073D86"/>
                </a:solidFill>
                <a:latin typeface="Arial"/>
                <a:cs typeface="Arial"/>
              </a:rPr>
              <a:t> </a:t>
            </a:r>
            <a:r>
              <a:rPr lang="it-IT" sz="2800" b="1" spc="-505" dirty="0" smtClean="0">
                <a:solidFill>
                  <a:srgbClr val="073D86"/>
                </a:solidFill>
                <a:latin typeface="Arial"/>
                <a:cs typeface="Arial"/>
              </a:rPr>
              <a:t>  </a:t>
            </a:r>
            <a:r>
              <a:rPr sz="2800" b="1" spc="-295" dirty="0" smtClean="0">
                <a:solidFill>
                  <a:srgbClr val="073D86"/>
                </a:solidFill>
                <a:latin typeface="Arial"/>
                <a:cs typeface="Arial"/>
              </a:rPr>
              <a:t>SCRITTA</a:t>
            </a:r>
            <a:endParaRPr sz="2800" dirty="0">
              <a:latin typeface="Arial"/>
              <a:cs typeface="Arial"/>
            </a:endParaRPr>
          </a:p>
          <a:p>
            <a:pPr marL="2355215">
              <a:lnSpc>
                <a:spcPct val="100000"/>
              </a:lnSpc>
              <a:spcBef>
                <a:spcPts val="675"/>
              </a:spcBef>
            </a:pPr>
            <a:r>
              <a:rPr sz="2800" b="1" dirty="0">
                <a:solidFill>
                  <a:srgbClr val="073D86"/>
                </a:solidFill>
                <a:latin typeface="Arial"/>
                <a:cs typeface="Arial"/>
              </a:rPr>
              <a:t>I </a:t>
            </a:r>
            <a:r>
              <a:rPr sz="2800" b="1" spc="-135" dirty="0">
                <a:solidFill>
                  <a:srgbClr val="073D86"/>
                </a:solidFill>
                <a:latin typeface="Arial"/>
                <a:cs typeface="Arial"/>
              </a:rPr>
              <a:t>quadri </a:t>
            </a:r>
            <a:r>
              <a:rPr sz="2800" b="1" spc="-130" dirty="0">
                <a:solidFill>
                  <a:srgbClr val="073D86"/>
                </a:solidFill>
                <a:latin typeface="Arial"/>
                <a:cs typeface="Arial"/>
              </a:rPr>
              <a:t>di</a:t>
            </a:r>
            <a:r>
              <a:rPr sz="2800" b="1" spc="-380" dirty="0">
                <a:solidFill>
                  <a:srgbClr val="073D86"/>
                </a:solidFill>
                <a:latin typeface="Arial"/>
                <a:cs typeface="Arial"/>
              </a:rPr>
              <a:t> </a:t>
            </a:r>
            <a:r>
              <a:rPr sz="2800" b="1" spc="-75" dirty="0">
                <a:solidFill>
                  <a:srgbClr val="073D86"/>
                </a:solidFill>
                <a:latin typeface="Arial"/>
                <a:cs typeface="Arial"/>
              </a:rPr>
              <a:t>riferimento</a:t>
            </a:r>
            <a:endParaRPr sz="2800" dirty="0">
              <a:latin typeface="Arial"/>
              <a:cs typeface="Arial"/>
            </a:endParaRPr>
          </a:p>
          <a:p>
            <a:pPr marL="1815464">
              <a:lnSpc>
                <a:spcPct val="100000"/>
              </a:lnSpc>
              <a:spcBef>
                <a:spcPts val="670"/>
              </a:spcBef>
            </a:pPr>
            <a:r>
              <a:rPr sz="2800" spc="-10" dirty="0">
                <a:solidFill>
                  <a:srgbClr val="073D86"/>
                </a:solidFill>
                <a:latin typeface="Arial"/>
                <a:cs typeface="Arial"/>
              </a:rPr>
              <a:t>I </a:t>
            </a:r>
            <a:r>
              <a:rPr sz="2800" spc="-65" dirty="0">
                <a:solidFill>
                  <a:srgbClr val="073D86"/>
                </a:solidFill>
                <a:latin typeface="Arial"/>
                <a:cs typeface="Arial"/>
              </a:rPr>
              <a:t>nuclei </a:t>
            </a:r>
            <a:r>
              <a:rPr sz="2800" spc="-10" dirty="0">
                <a:solidFill>
                  <a:srgbClr val="073D86"/>
                </a:solidFill>
                <a:latin typeface="Arial"/>
                <a:cs typeface="Arial"/>
              </a:rPr>
              <a:t>tematici</a:t>
            </a:r>
            <a:r>
              <a:rPr sz="2800" spc="-440" dirty="0">
                <a:solidFill>
                  <a:srgbClr val="073D86"/>
                </a:solidFill>
                <a:latin typeface="Arial"/>
                <a:cs typeface="Arial"/>
              </a:rPr>
              <a:t> </a:t>
            </a:r>
            <a:r>
              <a:rPr sz="2800" spc="-25" dirty="0">
                <a:solidFill>
                  <a:srgbClr val="073D86"/>
                </a:solidFill>
                <a:latin typeface="Arial"/>
                <a:cs typeface="Arial"/>
              </a:rPr>
              <a:t>fondamentali</a:t>
            </a:r>
            <a:endParaRPr sz="2800" dirty="0">
              <a:latin typeface="Arial"/>
              <a:cs typeface="Arial"/>
            </a:endParaRPr>
          </a:p>
          <a:p>
            <a:pPr marL="12700" marR="5080">
              <a:lnSpc>
                <a:spcPct val="100000"/>
              </a:lnSpc>
              <a:spcBef>
                <a:spcPts val="675"/>
              </a:spcBef>
            </a:pPr>
            <a:r>
              <a:rPr sz="2800" spc="-130" dirty="0">
                <a:solidFill>
                  <a:srgbClr val="073D86"/>
                </a:solidFill>
                <a:latin typeface="Arial"/>
                <a:cs typeface="Arial"/>
              </a:rPr>
              <a:t>Per </a:t>
            </a:r>
            <a:r>
              <a:rPr sz="2800" spc="-30" dirty="0">
                <a:solidFill>
                  <a:srgbClr val="073D86"/>
                </a:solidFill>
                <a:latin typeface="Arial"/>
                <a:cs typeface="Arial"/>
              </a:rPr>
              <a:t>ogni </a:t>
            </a:r>
            <a:r>
              <a:rPr sz="2800" spc="-70" dirty="0">
                <a:solidFill>
                  <a:srgbClr val="073D86"/>
                </a:solidFill>
                <a:latin typeface="Arial"/>
                <a:cs typeface="Arial"/>
              </a:rPr>
              <a:t>disciplina </a:t>
            </a:r>
            <a:r>
              <a:rPr sz="2800" spc="-35" dirty="0">
                <a:solidFill>
                  <a:srgbClr val="073D86"/>
                </a:solidFill>
                <a:latin typeface="Arial"/>
                <a:cs typeface="Arial"/>
              </a:rPr>
              <a:t>caratterizzante, </a:t>
            </a:r>
            <a:r>
              <a:rPr sz="2800" spc="-50" dirty="0">
                <a:solidFill>
                  <a:srgbClr val="073D86"/>
                </a:solidFill>
                <a:latin typeface="Arial"/>
                <a:cs typeface="Arial"/>
              </a:rPr>
              <a:t>vengono </a:t>
            </a:r>
            <a:r>
              <a:rPr sz="2800" spc="-30" dirty="0">
                <a:solidFill>
                  <a:srgbClr val="073D86"/>
                </a:solidFill>
                <a:latin typeface="Arial"/>
                <a:cs typeface="Arial"/>
              </a:rPr>
              <a:t>indicati </a:t>
            </a:r>
            <a:r>
              <a:rPr sz="2800" spc="-15" dirty="0">
                <a:solidFill>
                  <a:srgbClr val="073D86"/>
                </a:solidFill>
                <a:latin typeface="Arial"/>
                <a:cs typeface="Arial"/>
              </a:rPr>
              <a:t>i  </a:t>
            </a:r>
            <a:r>
              <a:rPr sz="2800" spc="-20" dirty="0">
                <a:solidFill>
                  <a:srgbClr val="073D86"/>
                </a:solidFill>
                <a:latin typeface="Arial"/>
                <a:cs typeface="Arial"/>
              </a:rPr>
              <a:t>nodi</a:t>
            </a:r>
            <a:r>
              <a:rPr sz="2800" spc="-160" dirty="0">
                <a:solidFill>
                  <a:srgbClr val="073D86"/>
                </a:solidFill>
                <a:latin typeface="Arial"/>
                <a:cs typeface="Arial"/>
              </a:rPr>
              <a:t> </a:t>
            </a:r>
            <a:r>
              <a:rPr sz="2800" spc="-25" dirty="0">
                <a:solidFill>
                  <a:srgbClr val="073D86"/>
                </a:solidFill>
                <a:latin typeface="Arial"/>
                <a:cs typeface="Arial"/>
              </a:rPr>
              <a:t>concettuali</a:t>
            </a:r>
            <a:r>
              <a:rPr sz="2800" spc="-160" dirty="0">
                <a:solidFill>
                  <a:srgbClr val="073D86"/>
                </a:solidFill>
                <a:latin typeface="Arial"/>
                <a:cs typeface="Arial"/>
              </a:rPr>
              <a:t> </a:t>
            </a:r>
            <a:r>
              <a:rPr sz="2800" spc="-20" dirty="0">
                <a:solidFill>
                  <a:srgbClr val="073D86"/>
                </a:solidFill>
                <a:latin typeface="Arial"/>
                <a:cs typeface="Arial"/>
              </a:rPr>
              <a:t>di</a:t>
            </a:r>
            <a:r>
              <a:rPr sz="2800" spc="-150" dirty="0">
                <a:solidFill>
                  <a:srgbClr val="073D86"/>
                </a:solidFill>
                <a:latin typeface="Arial"/>
                <a:cs typeface="Arial"/>
              </a:rPr>
              <a:t> </a:t>
            </a:r>
            <a:r>
              <a:rPr sz="2800" spc="-125" dirty="0">
                <a:solidFill>
                  <a:srgbClr val="073D86"/>
                </a:solidFill>
                <a:latin typeface="Arial"/>
                <a:cs typeface="Arial"/>
              </a:rPr>
              <a:t>base,</a:t>
            </a:r>
            <a:r>
              <a:rPr sz="2800" spc="-165" dirty="0">
                <a:solidFill>
                  <a:srgbClr val="073D86"/>
                </a:solidFill>
                <a:latin typeface="Arial"/>
                <a:cs typeface="Arial"/>
              </a:rPr>
              <a:t> </a:t>
            </a:r>
            <a:r>
              <a:rPr sz="2800" spc="-110" dirty="0">
                <a:solidFill>
                  <a:srgbClr val="073D86"/>
                </a:solidFill>
                <a:latin typeface="Arial"/>
                <a:cs typeface="Arial"/>
              </a:rPr>
              <a:t>che</a:t>
            </a:r>
            <a:r>
              <a:rPr sz="2800" spc="-145" dirty="0">
                <a:solidFill>
                  <a:srgbClr val="073D86"/>
                </a:solidFill>
                <a:latin typeface="Arial"/>
                <a:cs typeface="Arial"/>
              </a:rPr>
              <a:t> </a:t>
            </a:r>
            <a:r>
              <a:rPr sz="2800" spc="-35" dirty="0">
                <a:solidFill>
                  <a:srgbClr val="073D86"/>
                </a:solidFill>
                <a:latin typeface="Arial"/>
                <a:cs typeface="Arial"/>
              </a:rPr>
              <a:t>costituiscono</a:t>
            </a:r>
            <a:r>
              <a:rPr sz="2800" spc="-175" dirty="0">
                <a:solidFill>
                  <a:srgbClr val="073D86"/>
                </a:solidFill>
                <a:latin typeface="Arial"/>
                <a:cs typeface="Arial"/>
              </a:rPr>
              <a:t> </a:t>
            </a:r>
            <a:r>
              <a:rPr sz="2800" spc="-15" dirty="0">
                <a:solidFill>
                  <a:srgbClr val="073D86"/>
                </a:solidFill>
                <a:latin typeface="Arial"/>
                <a:cs typeface="Arial"/>
              </a:rPr>
              <a:t>i</a:t>
            </a:r>
            <a:r>
              <a:rPr sz="2800" spc="-160" dirty="0">
                <a:solidFill>
                  <a:srgbClr val="073D86"/>
                </a:solidFill>
                <a:latin typeface="Arial"/>
                <a:cs typeface="Arial"/>
              </a:rPr>
              <a:t> </a:t>
            </a:r>
            <a:r>
              <a:rPr sz="2800" dirty="0">
                <a:solidFill>
                  <a:srgbClr val="073D86"/>
                </a:solidFill>
                <a:latin typeface="Arial"/>
                <a:cs typeface="Arial"/>
              </a:rPr>
              <a:t>contenuti  </a:t>
            </a:r>
            <a:r>
              <a:rPr sz="2800" spc="-25" dirty="0">
                <a:solidFill>
                  <a:srgbClr val="073D86"/>
                </a:solidFill>
                <a:latin typeface="Arial"/>
                <a:cs typeface="Arial"/>
              </a:rPr>
              <a:t>ineludibili per </a:t>
            </a:r>
            <a:r>
              <a:rPr sz="2800" dirty="0">
                <a:solidFill>
                  <a:srgbClr val="073D86"/>
                </a:solidFill>
                <a:latin typeface="Arial"/>
                <a:cs typeface="Arial"/>
              </a:rPr>
              <a:t>il </a:t>
            </a:r>
            <a:r>
              <a:rPr sz="2800" spc="-40" dirty="0">
                <a:solidFill>
                  <a:srgbClr val="073D86"/>
                </a:solidFill>
                <a:latin typeface="Arial"/>
                <a:cs typeface="Arial"/>
              </a:rPr>
              <a:t>perseguimento </a:t>
            </a:r>
            <a:r>
              <a:rPr sz="2800" spc="-55" dirty="0">
                <a:solidFill>
                  <a:srgbClr val="073D86"/>
                </a:solidFill>
                <a:latin typeface="Arial"/>
                <a:cs typeface="Arial"/>
              </a:rPr>
              <a:t>dei </a:t>
            </a:r>
            <a:r>
              <a:rPr sz="2800" dirty="0">
                <a:solidFill>
                  <a:srgbClr val="073D86"/>
                </a:solidFill>
                <a:latin typeface="Arial"/>
                <a:cs typeface="Arial"/>
              </a:rPr>
              <a:t>risultati </a:t>
            </a:r>
            <a:r>
              <a:rPr sz="2800" spc="-25" dirty="0">
                <a:solidFill>
                  <a:srgbClr val="073D86"/>
                </a:solidFill>
                <a:latin typeface="Arial"/>
                <a:cs typeface="Arial"/>
              </a:rPr>
              <a:t>di  apprendimento </a:t>
            </a:r>
            <a:r>
              <a:rPr sz="2800" spc="-20" dirty="0">
                <a:solidFill>
                  <a:srgbClr val="073D86"/>
                </a:solidFill>
                <a:latin typeface="Arial"/>
                <a:cs typeface="Arial"/>
              </a:rPr>
              <a:t>di </a:t>
            </a:r>
            <a:r>
              <a:rPr sz="2800" spc="-114" dirty="0">
                <a:solidFill>
                  <a:srgbClr val="073D86"/>
                </a:solidFill>
                <a:latin typeface="Arial"/>
                <a:cs typeface="Arial"/>
              </a:rPr>
              <a:t>ciascun</a:t>
            </a:r>
            <a:r>
              <a:rPr sz="2800" spc="-455" dirty="0">
                <a:solidFill>
                  <a:srgbClr val="073D86"/>
                </a:solidFill>
                <a:latin typeface="Arial"/>
                <a:cs typeface="Arial"/>
              </a:rPr>
              <a:t> </a:t>
            </a:r>
            <a:r>
              <a:rPr sz="2800" spc="15" dirty="0">
                <a:solidFill>
                  <a:srgbClr val="073D86"/>
                </a:solidFill>
                <a:latin typeface="Arial"/>
                <a:cs typeface="Arial"/>
              </a:rPr>
              <a:t>profilo.</a:t>
            </a:r>
            <a:endParaRPr sz="2800" dirty="0">
              <a:latin typeface="Arial"/>
              <a:cs typeface="Arial"/>
            </a:endParaRPr>
          </a:p>
          <a:p>
            <a:pPr marL="12700" marR="394335">
              <a:lnSpc>
                <a:spcPct val="100000"/>
              </a:lnSpc>
              <a:spcBef>
                <a:spcPts val="675"/>
              </a:spcBef>
            </a:pPr>
            <a:r>
              <a:rPr sz="2800" spc="-150" dirty="0">
                <a:solidFill>
                  <a:srgbClr val="073D86"/>
                </a:solidFill>
                <a:latin typeface="Arial"/>
                <a:cs typeface="Arial"/>
              </a:rPr>
              <a:t>Tali</a:t>
            </a:r>
            <a:r>
              <a:rPr sz="2800" spc="-175" dirty="0">
                <a:solidFill>
                  <a:srgbClr val="073D86"/>
                </a:solidFill>
                <a:latin typeface="Arial"/>
                <a:cs typeface="Arial"/>
              </a:rPr>
              <a:t> </a:t>
            </a:r>
            <a:r>
              <a:rPr sz="2800" spc="-60" dirty="0">
                <a:solidFill>
                  <a:srgbClr val="073D86"/>
                </a:solidFill>
                <a:latin typeface="Arial"/>
                <a:cs typeface="Arial"/>
              </a:rPr>
              <a:t>nuclei</a:t>
            </a:r>
            <a:r>
              <a:rPr sz="2800" spc="-155" dirty="0">
                <a:solidFill>
                  <a:srgbClr val="073D86"/>
                </a:solidFill>
                <a:latin typeface="Arial"/>
                <a:cs typeface="Arial"/>
              </a:rPr>
              <a:t> </a:t>
            </a:r>
            <a:r>
              <a:rPr sz="2800" spc="-70" dirty="0">
                <a:solidFill>
                  <a:srgbClr val="073D86"/>
                </a:solidFill>
                <a:latin typeface="Arial"/>
                <a:cs typeface="Arial"/>
              </a:rPr>
              <a:t>sono</a:t>
            </a:r>
            <a:r>
              <a:rPr sz="2800" spc="-185" dirty="0">
                <a:solidFill>
                  <a:srgbClr val="073D86"/>
                </a:solidFill>
                <a:latin typeface="Arial"/>
                <a:cs typeface="Arial"/>
              </a:rPr>
              <a:t> </a:t>
            </a:r>
            <a:r>
              <a:rPr sz="2800" spc="5" dirty="0">
                <a:solidFill>
                  <a:srgbClr val="073D86"/>
                </a:solidFill>
                <a:latin typeface="Arial"/>
                <a:cs typeface="Arial"/>
              </a:rPr>
              <a:t>stati</a:t>
            </a:r>
            <a:r>
              <a:rPr sz="2800" spc="-175" dirty="0">
                <a:solidFill>
                  <a:srgbClr val="073D86"/>
                </a:solidFill>
                <a:latin typeface="Arial"/>
                <a:cs typeface="Arial"/>
              </a:rPr>
              <a:t> </a:t>
            </a:r>
            <a:r>
              <a:rPr sz="2800" spc="-45" dirty="0">
                <a:solidFill>
                  <a:srgbClr val="073D86"/>
                </a:solidFill>
                <a:latin typeface="Arial"/>
                <a:cs typeface="Arial"/>
              </a:rPr>
              <a:t>scelti</a:t>
            </a:r>
            <a:r>
              <a:rPr sz="2800" spc="-175" dirty="0">
                <a:solidFill>
                  <a:srgbClr val="073D86"/>
                </a:solidFill>
                <a:latin typeface="Arial"/>
                <a:cs typeface="Arial"/>
              </a:rPr>
              <a:t> </a:t>
            </a:r>
            <a:r>
              <a:rPr sz="2800" spc="-30" dirty="0">
                <a:solidFill>
                  <a:srgbClr val="073D86"/>
                </a:solidFill>
                <a:latin typeface="Arial"/>
                <a:cs typeface="Arial"/>
              </a:rPr>
              <a:t>in</a:t>
            </a:r>
            <a:r>
              <a:rPr sz="2800" spc="-170" dirty="0">
                <a:solidFill>
                  <a:srgbClr val="073D86"/>
                </a:solidFill>
                <a:latin typeface="Arial"/>
                <a:cs typeface="Arial"/>
              </a:rPr>
              <a:t> </a:t>
            </a:r>
            <a:r>
              <a:rPr sz="2800" spc="-80" dirty="0">
                <a:solidFill>
                  <a:srgbClr val="073D86"/>
                </a:solidFill>
                <a:latin typeface="Arial"/>
                <a:cs typeface="Arial"/>
              </a:rPr>
              <a:t>assoluta</a:t>
            </a:r>
            <a:r>
              <a:rPr sz="2800" spc="-160" dirty="0">
                <a:solidFill>
                  <a:srgbClr val="073D86"/>
                </a:solidFill>
                <a:latin typeface="Arial"/>
                <a:cs typeface="Arial"/>
              </a:rPr>
              <a:t> </a:t>
            </a:r>
            <a:r>
              <a:rPr sz="2800" spc="-85" dirty="0">
                <a:solidFill>
                  <a:srgbClr val="073D86"/>
                </a:solidFill>
                <a:latin typeface="Arial"/>
                <a:cs typeface="Arial"/>
              </a:rPr>
              <a:t>coerenza</a:t>
            </a:r>
            <a:r>
              <a:rPr sz="2800" spc="-175" dirty="0">
                <a:solidFill>
                  <a:srgbClr val="073D86"/>
                </a:solidFill>
                <a:latin typeface="Arial"/>
                <a:cs typeface="Arial"/>
              </a:rPr>
              <a:t> </a:t>
            </a:r>
            <a:r>
              <a:rPr sz="2800" spc="-60" dirty="0">
                <a:solidFill>
                  <a:srgbClr val="073D86"/>
                </a:solidFill>
                <a:latin typeface="Arial"/>
                <a:cs typeface="Arial"/>
              </a:rPr>
              <a:t>con  Indicazioni </a:t>
            </a:r>
            <a:r>
              <a:rPr sz="2800" spc="-80" dirty="0">
                <a:solidFill>
                  <a:srgbClr val="073D86"/>
                </a:solidFill>
                <a:latin typeface="Arial"/>
                <a:cs typeface="Arial"/>
              </a:rPr>
              <a:t>Nazionali </a:t>
            </a:r>
            <a:r>
              <a:rPr sz="2800" spc="-125" dirty="0">
                <a:solidFill>
                  <a:srgbClr val="073D86"/>
                </a:solidFill>
                <a:latin typeface="Arial"/>
                <a:cs typeface="Arial"/>
              </a:rPr>
              <a:t>e </a:t>
            </a:r>
            <a:r>
              <a:rPr sz="2800" spc="-100" dirty="0">
                <a:solidFill>
                  <a:srgbClr val="073D86"/>
                </a:solidFill>
                <a:latin typeface="Arial"/>
                <a:cs typeface="Arial"/>
              </a:rPr>
              <a:t>Linee </a:t>
            </a:r>
            <a:r>
              <a:rPr sz="2800" spc="-135" dirty="0">
                <a:solidFill>
                  <a:srgbClr val="073D86"/>
                </a:solidFill>
                <a:latin typeface="Arial"/>
                <a:cs typeface="Arial"/>
              </a:rPr>
              <a:t>Guida, </a:t>
            </a:r>
            <a:r>
              <a:rPr sz="2800" spc="-114" dirty="0">
                <a:solidFill>
                  <a:srgbClr val="073D86"/>
                </a:solidFill>
                <a:latin typeface="Arial"/>
                <a:cs typeface="Arial"/>
              </a:rPr>
              <a:t>ma </a:t>
            </a:r>
            <a:r>
              <a:rPr sz="2800" spc="-30" dirty="0">
                <a:solidFill>
                  <a:srgbClr val="073D86"/>
                </a:solidFill>
                <a:latin typeface="Arial"/>
                <a:cs typeface="Arial"/>
              </a:rPr>
              <a:t>non</a:t>
            </a:r>
            <a:r>
              <a:rPr sz="2800" spc="-515" dirty="0">
                <a:solidFill>
                  <a:srgbClr val="073D86"/>
                </a:solidFill>
                <a:latin typeface="Arial"/>
                <a:cs typeface="Arial"/>
              </a:rPr>
              <a:t> </a:t>
            </a:r>
            <a:r>
              <a:rPr sz="2800" spc="-120" dirty="0">
                <a:solidFill>
                  <a:srgbClr val="073D86"/>
                </a:solidFill>
                <a:latin typeface="Arial"/>
                <a:cs typeface="Arial"/>
              </a:rPr>
              <a:t>si</a:t>
            </a:r>
            <a:endParaRPr sz="2800" dirty="0">
              <a:latin typeface="Arial"/>
              <a:cs typeface="Arial"/>
            </a:endParaRPr>
          </a:p>
          <a:p>
            <a:pPr marL="12700">
              <a:lnSpc>
                <a:spcPct val="100000"/>
              </a:lnSpc>
            </a:pPr>
            <a:r>
              <a:rPr sz="2800" spc="-25" dirty="0">
                <a:solidFill>
                  <a:srgbClr val="073D86"/>
                </a:solidFill>
                <a:latin typeface="Arial"/>
                <a:cs typeface="Arial"/>
              </a:rPr>
              <a:t>riferiscono</a:t>
            </a:r>
            <a:r>
              <a:rPr sz="2800" spc="-185" dirty="0">
                <a:solidFill>
                  <a:srgbClr val="073D86"/>
                </a:solidFill>
                <a:latin typeface="Arial"/>
                <a:cs typeface="Arial"/>
              </a:rPr>
              <a:t> </a:t>
            </a:r>
            <a:r>
              <a:rPr sz="2800" spc="-55" dirty="0">
                <a:solidFill>
                  <a:srgbClr val="073D86"/>
                </a:solidFill>
                <a:latin typeface="Arial"/>
                <a:cs typeface="Arial"/>
              </a:rPr>
              <a:t>solo</a:t>
            </a:r>
            <a:r>
              <a:rPr sz="2800" spc="-165" dirty="0">
                <a:solidFill>
                  <a:srgbClr val="073D86"/>
                </a:solidFill>
                <a:latin typeface="Arial"/>
                <a:cs typeface="Arial"/>
              </a:rPr>
              <a:t> </a:t>
            </a:r>
            <a:r>
              <a:rPr sz="2800" spc="5" dirty="0">
                <a:solidFill>
                  <a:srgbClr val="073D86"/>
                </a:solidFill>
                <a:latin typeface="Arial"/>
                <a:cs typeface="Arial"/>
              </a:rPr>
              <a:t>all’ultimo</a:t>
            </a:r>
            <a:r>
              <a:rPr sz="2800" spc="-175" dirty="0">
                <a:solidFill>
                  <a:srgbClr val="073D86"/>
                </a:solidFill>
                <a:latin typeface="Arial"/>
                <a:cs typeface="Arial"/>
              </a:rPr>
              <a:t> </a:t>
            </a:r>
            <a:r>
              <a:rPr sz="2800" spc="-70" dirty="0">
                <a:solidFill>
                  <a:srgbClr val="073D86"/>
                </a:solidFill>
                <a:latin typeface="Arial"/>
                <a:cs typeface="Arial"/>
              </a:rPr>
              <a:t>anno</a:t>
            </a:r>
            <a:r>
              <a:rPr sz="2800" spc="-175" dirty="0">
                <a:solidFill>
                  <a:srgbClr val="073D86"/>
                </a:solidFill>
                <a:latin typeface="Arial"/>
                <a:cs typeface="Arial"/>
              </a:rPr>
              <a:t> </a:t>
            </a:r>
            <a:r>
              <a:rPr sz="2800" spc="-20" dirty="0">
                <a:solidFill>
                  <a:srgbClr val="073D86"/>
                </a:solidFill>
                <a:latin typeface="Arial"/>
                <a:cs typeface="Arial"/>
              </a:rPr>
              <a:t>di</a:t>
            </a:r>
            <a:r>
              <a:rPr sz="2800" spc="-175" dirty="0">
                <a:solidFill>
                  <a:srgbClr val="073D86"/>
                </a:solidFill>
                <a:latin typeface="Arial"/>
                <a:cs typeface="Arial"/>
              </a:rPr>
              <a:t> </a:t>
            </a:r>
            <a:r>
              <a:rPr sz="2800" spc="-65" dirty="0">
                <a:solidFill>
                  <a:srgbClr val="073D86"/>
                </a:solidFill>
                <a:latin typeface="Arial"/>
                <a:cs typeface="Arial"/>
              </a:rPr>
              <a:t>corso.</a:t>
            </a:r>
            <a:endParaRPr sz="2800" dirty="0">
              <a:latin typeface="Arial"/>
              <a:cs typeface="Arial"/>
            </a:endParaRPr>
          </a:p>
        </p:txBody>
      </p:sp>
      <p:sp>
        <p:nvSpPr>
          <p:cNvPr id="3" name="object 3"/>
          <p:cNvSpPr txBox="1">
            <a:spLocks noGrp="1"/>
          </p:cNvSpPr>
          <p:nvPr>
            <p:ph type="title"/>
          </p:nvPr>
        </p:nvSpPr>
        <p:spPr>
          <a:xfrm>
            <a:off x="3058160" y="105918"/>
            <a:ext cx="46380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27</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600200"/>
            <a:ext cx="8022590" cy="4345305"/>
          </a:xfrm>
          <a:prstGeom prst="rect">
            <a:avLst/>
          </a:prstGeom>
        </p:spPr>
        <p:txBody>
          <a:bodyPr vert="horz" wrap="square" lIns="0" tIns="52069" rIns="0" bIns="0" rtlCol="0">
            <a:spAutoFit/>
          </a:bodyPr>
          <a:lstStyle/>
          <a:p>
            <a:pPr marL="1522730">
              <a:lnSpc>
                <a:spcPct val="100000"/>
              </a:lnSpc>
              <a:spcBef>
                <a:spcPts val="409"/>
              </a:spcBef>
            </a:pPr>
            <a:r>
              <a:rPr sz="2600" b="1" spc="-155" dirty="0">
                <a:solidFill>
                  <a:srgbClr val="073D86"/>
                </a:solidFill>
                <a:latin typeface="Arial"/>
                <a:cs typeface="Arial"/>
              </a:rPr>
              <a:t>PRIMA </a:t>
            </a:r>
            <a:r>
              <a:rPr lang="it-IT" sz="2600" b="1" spc="-155" dirty="0" smtClean="0">
                <a:solidFill>
                  <a:srgbClr val="073D86"/>
                </a:solidFill>
                <a:latin typeface="Arial"/>
                <a:cs typeface="Arial"/>
              </a:rPr>
              <a:t>  </a:t>
            </a:r>
            <a:r>
              <a:rPr sz="2600" b="1" spc="-365" dirty="0" smtClean="0">
                <a:solidFill>
                  <a:srgbClr val="073D86"/>
                </a:solidFill>
                <a:latin typeface="Arial"/>
                <a:cs typeface="Arial"/>
              </a:rPr>
              <a:t>E </a:t>
            </a:r>
            <a:r>
              <a:rPr lang="it-IT" sz="2600" b="1" spc="-365" dirty="0" smtClean="0">
                <a:solidFill>
                  <a:srgbClr val="073D86"/>
                </a:solidFill>
                <a:latin typeface="Arial"/>
                <a:cs typeface="Arial"/>
              </a:rPr>
              <a:t>  </a:t>
            </a:r>
            <a:r>
              <a:rPr sz="2600" b="1" spc="-285" dirty="0" smtClean="0">
                <a:solidFill>
                  <a:srgbClr val="073D86"/>
                </a:solidFill>
                <a:latin typeface="Arial"/>
                <a:cs typeface="Arial"/>
              </a:rPr>
              <a:t>SECONDA </a:t>
            </a:r>
            <a:r>
              <a:rPr lang="it-IT" sz="2600" b="1" spc="-285" dirty="0" smtClean="0">
                <a:solidFill>
                  <a:srgbClr val="073D86"/>
                </a:solidFill>
                <a:latin typeface="Arial"/>
                <a:cs typeface="Arial"/>
              </a:rPr>
              <a:t>  </a:t>
            </a:r>
            <a:r>
              <a:rPr sz="2600" b="1" spc="-270" dirty="0" smtClean="0">
                <a:solidFill>
                  <a:srgbClr val="073D86"/>
                </a:solidFill>
                <a:latin typeface="Arial"/>
                <a:cs typeface="Arial"/>
              </a:rPr>
              <a:t>PROVA</a:t>
            </a:r>
            <a:r>
              <a:rPr sz="2600" b="1" spc="-245" dirty="0" smtClean="0">
                <a:solidFill>
                  <a:srgbClr val="073D86"/>
                </a:solidFill>
                <a:latin typeface="Arial"/>
                <a:cs typeface="Arial"/>
              </a:rPr>
              <a:t> </a:t>
            </a:r>
            <a:r>
              <a:rPr lang="it-IT" sz="2600" b="1" spc="-245" smtClean="0">
                <a:solidFill>
                  <a:srgbClr val="073D86"/>
                </a:solidFill>
                <a:latin typeface="Arial"/>
                <a:cs typeface="Arial"/>
              </a:rPr>
              <a:t>  </a:t>
            </a:r>
            <a:r>
              <a:rPr sz="2600" b="1" spc="-270" smtClean="0">
                <a:solidFill>
                  <a:srgbClr val="073D86"/>
                </a:solidFill>
                <a:latin typeface="Arial"/>
                <a:cs typeface="Arial"/>
              </a:rPr>
              <a:t>SCRITTA</a:t>
            </a:r>
            <a:endParaRPr sz="2600" dirty="0">
              <a:latin typeface="Arial"/>
              <a:cs typeface="Arial"/>
            </a:endParaRPr>
          </a:p>
          <a:p>
            <a:pPr marL="2358390">
              <a:lnSpc>
                <a:spcPct val="100000"/>
              </a:lnSpc>
              <a:spcBef>
                <a:spcPts val="310"/>
              </a:spcBef>
            </a:pPr>
            <a:r>
              <a:rPr sz="2600" b="1" spc="-225" dirty="0">
                <a:solidFill>
                  <a:srgbClr val="073D86"/>
                </a:solidFill>
                <a:latin typeface="Arial"/>
                <a:cs typeface="Arial"/>
              </a:rPr>
              <a:t>Le </a:t>
            </a:r>
            <a:r>
              <a:rPr sz="2600" b="1" spc="-90" dirty="0">
                <a:solidFill>
                  <a:srgbClr val="073D86"/>
                </a:solidFill>
                <a:latin typeface="Arial"/>
                <a:cs typeface="Arial"/>
              </a:rPr>
              <a:t>griglie </a:t>
            </a:r>
            <a:r>
              <a:rPr sz="2600" b="1" spc="-120" dirty="0">
                <a:solidFill>
                  <a:srgbClr val="073D86"/>
                </a:solidFill>
                <a:latin typeface="Arial"/>
                <a:cs typeface="Arial"/>
              </a:rPr>
              <a:t>di</a:t>
            </a:r>
            <a:r>
              <a:rPr sz="2600" b="1" spc="-190" dirty="0">
                <a:solidFill>
                  <a:srgbClr val="073D86"/>
                </a:solidFill>
                <a:latin typeface="Arial"/>
                <a:cs typeface="Arial"/>
              </a:rPr>
              <a:t> </a:t>
            </a:r>
            <a:r>
              <a:rPr sz="2600" b="1" spc="-125" dirty="0">
                <a:solidFill>
                  <a:srgbClr val="073D86"/>
                </a:solidFill>
                <a:latin typeface="Arial"/>
                <a:cs typeface="Arial"/>
              </a:rPr>
              <a:t>valutazione</a:t>
            </a:r>
            <a:endParaRPr sz="2600" dirty="0">
              <a:latin typeface="Arial"/>
              <a:cs typeface="Arial"/>
            </a:endParaRPr>
          </a:p>
          <a:p>
            <a:pPr marL="12700" marR="432434">
              <a:lnSpc>
                <a:spcPct val="90000"/>
              </a:lnSpc>
              <a:spcBef>
                <a:spcPts val="625"/>
              </a:spcBef>
            </a:pPr>
            <a:r>
              <a:rPr sz="2600" spc="-65" dirty="0">
                <a:solidFill>
                  <a:srgbClr val="073D86"/>
                </a:solidFill>
                <a:latin typeface="Arial"/>
                <a:cs typeface="Arial"/>
              </a:rPr>
              <a:t>Nelle </a:t>
            </a:r>
            <a:r>
              <a:rPr sz="2600" spc="-20" dirty="0">
                <a:solidFill>
                  <a:srgbClr val="073D86"/>
                </a:solidFill>
                <a:latin typeface="Arial"/>
                <a:cs typeface="Arial"/>
              </a:rPr>
              <a:t>griglie </a:t>
            </a:r>
            <a:r>
              <a:rPr sz="2600" spc="-15" dirty="0">
                <a:solidFill>
                  <a:srgbClr val="073D86"/>
                </a:solidFill>
                <a:latin typeface="Arial"/>
                <a:cs typeface="Arial"/>
              </a:rPr>
              <a:t>di </a:t>
            </a:r>
            <a:r>
              <a:rPr sz="2600" spc="-50" dirty="0">
                <a:solidFill>
                  <a:srgbClr val="073D86"/>
                </a:solidFill>
                <a:latin typeface="Arial"/>
                <a:cs typeface="Arial"/>
              </a:rPr>
              <a:t>valutazione, </a:t>
            </a:r>
            <a:r>
              <a:rPr sz="2600" spc="-90" dirty="0">
                <a:solidFill>
                  <a:srgbClr val="073D86"/>
                </a:solidFill>
                <a:latin typeface="Arial"/>
                <a:cs typeface="Arial"/>
              </a:rPr>
              <a:t>che </a:t>
            </a:r>
            <a:r>
              <a:rPr sz="2600" spc="-55" dirty="0">
                <a:solidFill>
                  <a:srgbClr val="073D86"/>
                </a:solidFill>
                <a:latin typeface="Arial"/>
                <a:cs typeface="Arial"/>
              </a:rPr>
              <a:t>hanno </a:t>
            </a:r>
            <a:r>
              <a:rPr sz="2600" spc="30" dirty="0">
                <a:solidFill>
                  <a:srgbClr val="073D86"/>
                </a:solidFill>
                <a:latin typeface="Arial"/>
                <a:cs typeface="Arial"/>
              </a:rPr>
              <a:t>l’obiettivo </a:t>
            </a:r>
            <a:r>
              <a:rPr sz="2600" spc="-20" dirty="0">
                <a:solidFill>
                  <a:srgbClr val="073D86"/>
                </a:solidFill>
                <a:latin typeface="Arial"/>
                <a:cs typeface="Arial"/>
              </a:rPr>
              <a:t>di  </a:t>
            </a:r>
            <a:r>
              <a:rPr sz="2600" spc="15" dirty="0">
                <a:solidFill>
                  <a:srgbClr val="073D86"/>
                </a:solidFill>
                <a:latin typeface="Arial"/>
                <a:cs typeface="Arial"/>
              </a:rPr>
              <a:t>fornire </a:t>
            </a:r>
            <a:r>
              <a:rPr sz="2600" spc="-60" dirty="0">
                <a:solidFill>
                  <a:srgbClr val="073D86"/>
                </a:solidFill>
                <a:latin typeface="Arial"/>
                <a:cs typeface="Arial"/>
              </a:rPr>
              <a:t>alle </a:t>
            </a:r>
            <a:r>
              <a:rPr sz="2600" spc="-95" dirty="0">
                <a:solidFill>
                  <a:srgbClr val="073D86"/>
                </a:solidFill>
                <a:latin typeface="Arial"/>
                <a:cs typeface="Arial"/>
              </a:rPr>
              <a:t>Commissioni </a:t>
            </a:r>
            <a:r>
              <a:rPr sz="2600" spc="-30" dirty="0">
                <a:solidFill>
                  <a:srgbClr val="073D86"/>
                </a:solidFill>
                <a:latin typeface="Arial"/>
                <a:cs typeface="Arial"/>
              </a:rPr>
              <a:t>elementi </a:t>
            </a:r>
            <a:r>
              <a:rPr sz="2600" spc="-15" dirty="0">
                <a:solidFill>
                  <a:srgbClr val="073D86"/>
                </a:solidFill>
                <a:latin typeface="Arial"/>
                <a:cs typeface="Arial"/>
              </a:rPr>
              <a:t>di </a:t>
            </a:r>
            <a:r>
              <a:rPr sz="2600" spc="-30" dirty="0">
                <a:solidFill>
                  <a:srgbClr val="073D86"/>
                </a:solidFill>
                <a:latin typeface="Arial"/>
                <a:cs typeface="Arial"/>
              </a:rPr>
              <a:t>omogeneità </a:t>
            </a:r>
            <a:r>
              <a:rPr sz="2600" spc="-110" dirty="0">
                <a:solidFill>
                  <a:srgbClr val="073D86"/>
                </a:solidFill>
                <a:latin typeface="Arial"/>
                <a:cs typeface="Arial"/>
              </a:rPr>
              <a:t>e </a:t>
            </a:r>
            <a:r>
              <a:rPr sz="2600" spc="-20" dirty="0">
                <a:solidFill>
                  <a:srgbClr val="073D86"/>
                </a:solidFill>
                <a:latin typeface="Arial"/>
                <a:cs typeface="Arial"/>
              </a:rPr>
              <a:t>di  </a:t>
            </a:r>
            <a:r>
              <a:rPr sz="2600" spc="-35" dirty="0">
                <a:solidFill>
                  <a:srgbClr val="073D86"/>
                </a:solidFill>
                <a:latin typeface="Arial"/>
                <a:cs typeface="Arial"/>
              </a:rPr>
              <a:t>equità,</a:t>
            </a:r>
            <a:r>
              <a:rPr sz="2600" spc="-175" dirty="0">
                <a:solidFill>
                  <a:srgbClr val="073D86"/>
                </a:solidFill>
                <a:latin typeface="Arial"/>
                <a:cs typeface="Arial"/>
              </a:rPr>
              <a:t> </a:t>
            </a:r>
            <a:r>
              <a:rPr sz="2600" spc="-60" dirty="0">
                <a:solidFill>
                  <a:srgbClr val="073D86"/>
                </a:solidFill>
                <a:latin typeface="Arial"/>
                <a:cs typeface="Arial"/>
              </a:rPr>
              <a:t>sono</a:t>
            </a:r>
            <a:r>
              <a:rPr sz="2600" spc="-175" dirty="0">
                <a:solidFill>
                  <a:srgbClr val="073D86"/>
                </a:solidFill>
                <a:latin typeface="Arial"/>
                <a:cs typeface="Arial"/>
              </a:rPr>
              <a:t> </a:t>
            </a:r>
            <a:r>
              <a:rPr sz="2600" spc="5" dirty="0">
                <a:solidFill>
                  <a:srgbClr val="073D86"/>
                </a:solidFill>
                <a:latin typeface="Arial"/>
                <a:cs typeface="Arial"/>
              </a:rPr>
              <a:t>definite</a:t>
            </a:r>
            <a:r>
              <a:rPr sz="2600" spc="-170" dirty="0">
                <a:solidFill>
                  <a:srgbClr val="073D86"/>
                </a:solidFill>
                <a:latin typeface="Arial"/>
                <a:cs typeface="Arial"/>
              </a:rPr>
              <a:t> </a:t>
            </a:r>
            <a:r>
              <a:rPr sz="2600" spc="-50" dirty="0">
                <a:solidFill>
                  <a:srgbClr val="073D86"/>
                </a:solidFill>
                <a:latin typeface="Arial"/>
                <a:cs typeface="Arial"/>
              </a:rPr>
              <a:t>le</a:t>
            </a:r>
            <a:r>
              <a:rPr sz="2600" spc="-160" dirty="0">
                <a:solidFill>
                  <a:srgbClr val="073D86"/>
                </a:solidFill>
                <a:latin typeface="Arial"/>
                <a:cs typeface="Arial"/>
              </a:rPr>
              <a:t> </a:t>
            </a:r>
            <a:r>
              <a:rPr sz="2600" spc="-50" dirty="0">
                <a:solidFill>
                  <a:srgbClr val="073D86"/>
                </a:solidFill>
                <a:latin typeface="Arial"/>
                <a:cs typeface="Arial"/>
              </a:rPr>
              <a:t>dimensioni</a:t>
            </a:r>
            <a:r>
              <a:rPr sz="2600" spc="-185" dirty="0">
                <a:solidFill>
                  <a:srgbClr val="073D86"/>
                </a:solidFill>
                <a:latin typeface="Arial"/>
                <a:cs typeface="Arial"/>
              </a:rPr>
              <a:t> </a:t>
            </a:r>
            <a:r>
              <a:rPr sz="2600" spc="-20" dirty="0">
                <a:solidFill>
                  <a:srgbClr val="073D86"/>
                </a:solidFill>
                <a:latin typeface="Arial"/>
                <a:cs typeface="Arial"/>
              </a:rPr>
              <a:t>valutative</a:t>
            </a:r>
            <a:r>
              <a:rPr sz="2600" spc="-160" dirty="0">
                <a:solidFill>
                  <a:srgbClr val="073D86"/>
                </a:solidFill>
                <a:latin typeface="Arial"/>
                <a:cs typeface="Arial"/>
              </a:rPr>
              <a:t> </a:t>
            </a:r>
            <a:r>
              <a:rPr sz="2600" spc="-35" dirty="0">
                <a:solidFill>
                  <a:srgbClr val="073D86"/>
                </a:solidFill>
                <a:latin typeface="Arial"/>
                <a:cs typeface="Arial"/>
              </a:rPr>
              <a:t>collegate  </a:t>
            </a:r>
            <a:r>
              <a:rPr sz="2600" spc="-55" dirty="0">
                <a:solidFill>
                  <a:srgbClr val="073D86"/>
                </a:solidFill>
                <a:latin typeface="Arial"/>
                <a:cs typeface="Arial"/>
              </a:rPr>
              <a:t>agli </a:t>
            </a:r>
            <a:r>
              <a:rPr sz="2600" spc="25" dirty="0">
                <a:solidFill>
                  <a:srgbClr val="073D86"/>
                </a:solidFill>
                <a:latin typeface="Arial"/>
                <a:cs typeface="Arial"/>
              </a:rPr>
              <a:t>obiettivi </a:t>
            </a:r>
            <a:r>
              <a:rPr sz="2600" spc="-55" dirty="0">
                <a:solidFill>
                  <a:srgbClr val="073D86"/>
                </a:solidFill>
                <a:latin typeface="Arial"/>
                <a:cs typeface="Arial"/>
              </a:rPr>
              <a:t>della</a:t>
            </a:r>
            <a:r>
              <a:rPr sz="2600" spc="-459" dirty="0">
                <a:solidFill>
                  <a:srgbClr val="073D86"/>
                </a:solidFill>
                <a:latin typeface="Arial"/>
                <a:cs typeface="Arial"/>
              </a:rPr>
              <a:t> </a:t>
            </a:r>
            <a:r>
              <a:rPr sz="2600" spc="-40" dirty="0">
                <a:solidFill>
                  <a:srgbClr val="073D86"/>
                </a:solidFill>
                <a:latin typeface="Arial"/>
                <a:cs typeface="Arial"/>
              </a:rPr>
              <a:t>prova.</a:t>
            </a:r>
            <a:endParaRPr sz="2600" dirty="0">
              <a:latin typeface="Arial"/>
              <a:cs typeface="Arial"/>
            </a:endParaRPr>
          </a:p>
          <a:p>
            <a:pPr marL="12700" marR="5080">
              <a:lnSpc>
                <a:spcPct val="90000"/>
              </a:lnSpc>
              <a:spcBef>
                <a:spcPts val="625"/>
              </a:spcBef>
            </a:pPr>
            <a:r>
              <a:rPr sz="2600" spc="-25" dirty="0">
                <a:solidFill>
                  <a:srgbClr val="073D86"/>
                </a:solidFill>
                <a:latin typeface="Arial"/>
                <a:cs typeface="Arial"/>
              </a:rPr>
              <a:t>In </a:t>
            </a:r>
            <a:r>
              <a:rPr sz="2600" spc="-40" dirty="0">
                <a:solidFill>
                  <a:srgbClr val="073D86"/>
                </a:solidFill>
                <a:latin typeface="Arial"/>
                <a:cs typeface="Arial"/>
              </a:rPr>
              <a:t>pratica, </a:t>
            </a:r>
            <a:r>
              <a:rPr sz="2600" spc="-110" dirty="0">
                <a:solidFill>
                  <a:srgbClr val="073D86"/>
                </a:solidFill>
                <a:latin typeface="Arial"/>
                <a:cs typeface="Arial"/>
              </a:rPr>
              <a:t>si </a:t>
            </a:r>
            <a:r>
              <a:rPr sz="2600" spc="55" dirty="0">
                <a:solidFill>
                  <a:srgbClr val="073D86"/>
                </a:solidFill>
                <a:latin typeface="Arial"/>
                <a:cs typeface="Arial"/>
              </a:rPr>
              <a:t>tratta </a:t>
            </a:r>
            <a:r>
              <a:rPr sz="2600" spc="-15" dirty="0">
                <a:solidFill>
                  <a:srgbClr val="073D86"/>
                </a:solidFill>
                <a:latin typeface="Arial"/>
                <a:cs typeface="Arial"/>
              </a:rPr>
              <a:t>di indicatori </a:t>
            </a:r>
            <a:r>
              <a:rPr sz="2600" spc="-90" dirty="0">
                <a:solidFill>
                  <a:srgbClr val="073D86"/>
                </a:solidFill>
                <a:latin typeface="Arial"/>
                <a:cs typeface="Arial"/>
              </a:rPr>
              <a:t>che </a:t>
            </a:r>
            <a:r>
              <a:rPr sz="2600" spc="-50" dirty="0">
                <a:solidFill>
                  <a:srgbClr val="073D86"/>
                </a:solidFill>
                <a:latin typeface="Arial"/>
                <a:cs typeface="Arial"/>
              </a:rPr>
              <a:t>le </a:t>
            </a:r>
            <a:r>
              <a:rPr sz="2600" spc="-95" dirty="0">
                <a:solidFill>
                  <a:srgbClr val="073D86"/>
                </a:solidFill>
                <a:latin typeface="Arial"/>
                <a:cs typeface="Arial"/>
              </a:rPr>
              <a:t>Commissioni  </a:t>
            </a:r>
            <a:r>
              <a:rPr sz="2600" spc="-50" dirty="0">
                <a:solidFill>
                  <a:srgbClr val="073D86"/>
                </a:solidFill>
                <a:latin typeface="Arial"/>
                <a:cs typeface="Arial"/>
              </a:rPr>
              <a:t>declineranno</a:t>
            </a:r>
            <a:r>
              <a:rPr sz="2600" spc="-150" dirty="0">
                <a:solidFill>
                  <a:srgbClr val="073D86"/>
                </a:solidFill>
                <a:latin typeface="Arial"/>
                <a:cs typeface="Arial"/>
              </a:rPr>
              <a:t> </a:t>
            </a:r>
            <a:r>
              <a:rPr sz="2600" spc="-25" dirty="0">
                <a:solidFill>
                  <a:srgbClr val="073D86"/>
                </a:solidFill>
                <a:latin typeface="Arial"/>
                <a:cs typeface="Arial"/>
              </a:rPr>
              <a:t>in</a:t>
            </a:r>
            <a:r>
              <a:rPr sz="2600" spc="-170" dirty="0">
                <a:solidFill>
                  <a:srgbClr val="073D86"/>
                </a:solidFill>
                <a:latin typeface="Arial"/>
                <a:cs typeface="Arial"/>
              </a:rPr>
              <a:t> </a:t>
            </a:r>
            <a:r>
              <a:rPr sz="2600" dirty="0">
                <a:solidFill>
                  <a:srgbClr val="073D86"/>
                </a:solidFill>
                <a:latin typeface="Arial"/>
                <a:cs typeface="Arial"/>
              </a:rPr>
              <a:t>descrittori</a:t>
            </a:r>
            <a:r>
              <a:rPr sz="2600" spc="-145" dirty="0">
                <a:solidFill>
                  <a:srgbClr val="073D86"/>
                </a:solidFill>
                <a:latin typeface="Arial"/>
                <a:cs typeface="Arial"/>
              </a:rPr>
              <a:t> </a:t>
            </a:r>
            <a:r>
              <a:rPr sz="2600" spc="-20" dirty="0">
                <a:solidFill>
                  <a:srgbClr val="073D86"/>
                </a:solidFill>
                <a:latin typeface="Arial"/>
                <a:cs typeface="Arial"/>
              </a:rPr>
              <a:t>di</a:t>
            </a:r>
            <a:r>
              <a:rPr sz="2600" spc="-170" dirty="0">
                <a:solidFill>
                  <a:srgbClr val="073D86"/>
                </a:solidFill>
                <a:latin typeface="Arial"/>
                <a:cs typeface="Arial"/>
              </a:rPr>
              <a:t> </a:t>
            </a:r>
            <a:r>
              <a:rPr sz="2600" spc="-25" dirty="0">
                <a:solidFill>
                  <a:srgbClr val="073D86"/>
                </a:solidFill>
                <a:latin typeface="Arial"/>
                <a:cs typeface="Arial"/>
              </a:rPr>
              <a:t>livello,</a:t>
            </a:r>
            <a:r>
              <a:rPr sz="2600" spc="-155" dirty="0">
                <a:solidFill>
                  <a:srgbClr val="073D86"/>
                </a:solidFill>
                <a:latin typeface="Arial"/>
                <a:cs typeface="Arial"/>
              </a:rPr>
              <a:t> </a:t>
            </a:r>
            <a:r>
              <a:rPr sz="2600" spc="-15" dirty="0">
                <a:solidFill>
                  <a:srgbClr val="073D86"/>
                </a:solidFill>
                <a:latin typeface="Arial"/>
                <a:cs typeface="Arial"/>
              </a:rPr>
              <a:t>tenendo</a:t>
            </a:r>
            <a:r>
              <a:rPr sz="2600" spc="-160" dirty="0">
                <a:solidFill>
                  <a:srgbClr val="073D86"/>
                </a:solidFill>
                <a:latin typeface="Arial"/>
                <a:cs typeface="Arial"/>
              </a:rPr>
              <a:t> </a:t>
            </a:r>
            <a:r>
              <a:rPr sz="2600" spc="10" dirty="0">
                <a:solidFill>
                  <a:srgbClr val="073D86"/>
                </a:solidFill>
                <a:latin typeface="Arial"/>
                <a:cs typeface="Arial"/>
              </a:rPr>
              <a:t>conto</a:t>
            </a:r>
            <a:r>
              <a:rPr sz="2600" spc="-165" dirty="0">
                <a:solidFill>
                  <a:srgbClr val="073D86"/>
                </a:solidFill>
                <a:latin typeface="Arial"/>
                <a:cs typeface="Arial"/>
              </a:rPr>
              <a:t> </a:t>
            </a:r>
            <a:r>
              <a:rPr sz="2600" spc="-95" dirty="0">
                <a:solidFill>
                  <a:srgbClr val="073D86"/>
                </a:solidFill>
                <a:latin typeface="Arial"/>
                <a:cs typeface="Arial"/>
              </a:rPr>
              <a:t>anche  </a:t>
            </a:r>
            <a:r>
              <a:rPr sz="2600" spc="-45" dirty="0">
                <a:solidFill>
                  <a:srgbClr val="073D86"/>
                </a:solidFill>
                <a:latin typeface="Arial"/>
                <a:cs typeface="Arial"/>
              </a:rPr>
              <a:t>delle </a:t>
            </a:r>
            <a:r>
              <a:rPr sz="2600" spc="-25" dirty="0">
                <a:solidFill>
                  <a:srgbClr val="073D86"/>
                </a:solidFill>
                <a:latin typeface="Arial"/>
                <a:cs typeface="Arial"/>
              </a:rPr>
              <a:t>caratteristiche </a:t>
            </a:r>
            <a:r>
              <a:rPr sz="2600" spc="-60" dirty="0">
                <a:solidFill>
                  <a:srgbClr val="073D86"/>
                </a:solidFill>
                <a:latin typeface="Arial"/>
                <a:cs typeface="Arial"/>
              </a:rPr>
              <a:t>della</a:t>
            </a:r>
            <a:r>
              <a:rPr sz="2600" spc="-390" dirty="0">
                <a:solidFill>
                  <a:srgbClr val="073D86"/>
                </a:solidFill>
                <a:latin typeface="Arial"/>
                <a:cs typeface="Arial"/>
              </a:rPr>
              <a:t> </a:t>
            </a:r>
            <a:r>
              <a:rPr sz="2600" spc="-55" dirty="0">
                <a:solidFill>
                  <a:srgbClr val="073D86"/>
                </a:solidFill>
                <a:latin typeface="Arial"/>
                <a:cs typeface="Arial"/>
              </a:rPr>
              <a:t>traccia.</a:t>
            </a:r>
            <a:endParaRPr sz="2600" dirty="0">
              <a:latin typeface="Arial"/>
              <a:cs typeface="Arial"/>
            </a:endParaRPr>
          </a:p>
          <a:p>
            <a:pPr marL="12700" marR="1037590">
              <a:lnSpc>
                <a:spcPts val="2810"/>
              </a:lnSpc>
              <a:spcBef>
                <a:spcPts val="665"/>
              </a:spcBef>
            </a:pPr>
            <a:r>
              <a:rPr sz="2600" spc="-120" dirty="0">
                <a:solidFill>
                  <a:srgbClr val="073D86"/>
                </a:solidFill>
                <a:latin typeface="Arial"/>
                <a:cs typeface="Arial"/>
              </a:rPr>
              <a:t>Per</a:t>
            </a:r>
            <a:r>
              <a:rPr sz="2600" spc="-160" dirty="0">
                <a:solidFill>
                  <a:srgbClr val="073D86"/>
                </a:solidFill>
                <a:latin typeface="Arial"/>
                <a:cs typeface="Arial"/>
              </a:rPr>
              <a:t> </a:t>
            </a:r>
            <a:r>
              <a:rPr sz="2600" spc="-110" dirty="0">
                <a:solidFill>
                  <a:srgbClr val="073D86"/>
                </a:solidFill>
                <a:latin typeface="Arial"/>
                <a:cs typeface="Arial"/>
              </a:rPr>
              <a:t>ciascun</a:t>
            </a:r>
            <a:r>
              <a:rPr sz="2600" spc="-165" dirty="0">
                <a:solidFill>
                  <a:srgbClr val="073D86"/>
                </a:solidFill>
                <a:latin typeface="Arial"/>
                <a:cs typeface="Arial"/>
              </a:rPr>
              <a:t> </a:t>
            </a:r>
            <a:r>
              <a:rPr sz="2600" spc="-25" dirty="0">
                <a:solidFill>
                  <a:srgbClr val="073D86"/>
                </a:solidFill>
                <a:latin typeface="Arial"/>
                <a:cs typeface="Arial"/>
              </a:rPr>
              <a:t>indicatore</a:t>
            </a:r>
            <a:r>
              <a:rPr sz="2600" spc="-155" dirty="0">
                <a:solidFill>
                  <a:srgbClr val="073D86"/>
                </a:solidFill>
                <a:latin typeface="Arial"/>
                <a:cs typeface="Arial"/>
              </a:rPr>
              <a:t> </a:t>
            </a:r>
            <a:r>
              <a:rPr sz="2600" spc="-70" dirty="0">
                <a:solidFill>
                  <a:srgbClr val="073D86"/>
                </a:solidFill>
                <a:latin typeface="Arial"/>
                <a:cs typeface="Arial"/>
              </a:rPr>
              <a:t>viene</a:t>
            </a:r>
            <a:r>
              <a:rPr sz="2600" spc="-155" dirty="0">
                <a:solidFill>
                  <a:srgbClr val="073D86"/>
                </a:solidFill>
                <a:latin typeface="Arial"/>
                <a:cs typeface="Arial"/>
              </a:rPr>
              <a:t> </a:t>
            </a:r>
            <a:r>
              <a:rPr sz="2600" spc="20" dirty="0">
                <a:solidFill>
                  <a:srgbClr val="073D86"/>
                </a:solidFill>
                <a:latin typeface="Arial"/>
                <a:cs typeface="Arial"/>
              </a:rPr>
              <a:t>definito</a:t>
            </a:r>
            <a:r>
              <a:rPr sz="2600" spc="-175" dirty="0">
                <a:solidFill>
                  <a:srgbClr val="073D86"/>
                </a:solidFill>
                <a:latin typeface="Arial"/>
                <a:cs typeface="Arial"/>
              </a:rPr>
              <a:t> </a:t>
            </a:r>
            <a:r>
              <a:rPr sz="2600" spc="-45" dirty="0">
                <a:solidFill>
                  <a:srgbClr val="073D86"/>
                </a:solidFill>
                <a:latin typeface="Arial"/>
                <a:cs typeface="Arial"/>
              </a:rPr>
              <a:t>un</a:t>
            </a:r>
            <a:r>
              <a:rPr sz="2600" spc="-170" dirty="0">
                <a:solidFill>
                  <a:srgbClr val="073D86"/>
                </a:solidFill>
                <a:latin typeface="Arial"/>
                <a:cs typeface="Arial"/>
              </a:rPr>
              <a:t> </a:t>
            </a:r>
            <a:r>
              <a:rPr sz="2600" spc="-10" dirty="0">
                <a:solidFill>
                  <a:srgbClr val="073D86"/>
                </a:solidFill>
                <a:latin typeface="Arial"/>
                <a:cs typeface="Arial"/>
              </a:rPr>
              <a:t>punteggio  </a:t>
            </a:r>
            <a:r>
              <a:rPr sz="2600" spc="-95" dirty="0">
                <a:solidFill>
                  <a:srgbClr val="073D86"/>
                </a:solidFill>
                <a:latin typeface="Arial"/>
                <a:cs typeface="Arial"/>
              </a:rPr>
              <a:t>massimo.</a:t>
            </a:r>
            <a:endParaRPr sz="2600" dirty="0">
              <a:latin typeface="Arial"/>
              <a:cs typeface="Arial"/>
            </a:endParaRPr>
          </a:p>
        </p:txBody>
      </p:sp>
      <p:sp>
        <p:nvSpPr>
          <p:cNvPr id="3" name="object 3"/>
          <p:cNvSpPr txBox="1">
            <a:spLocks noGrp="1"/>
          </p:cNvSpPr>
          <p:nvPr>
            <p:ph type="title"/>
          </p:nvPr>
        </p:nvSpPr>
        <p:spPr>
          <a:xfrm>
            <a:off x="3058160" y="105918"/>
            <a:ext cx="56286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28</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981200"/>
            <a:ext cx="8009255" cy="4258310"/>
          </a:xfrm>
          <a:prstGeom prst="rect">
            <a:avLst/>
          </a:prstGeom>
        </p:spPr>
        <p:txBody>
          <a:bodyPr vert="horz" wrap="square" lIns="0" tIns="12065" rIns="0" bIns="0" rtlCol="0">
            <a:spAutoFit/>
          </a:bodyPr>
          <a:lstStyle/>
          <a:p>
            <a:pPr marL="2219325">
              <a:lnSpc>
                <a:spcPct val="100000"/>
              </a:lnSpc>
              <a:spcBef>
                <a:spcPts val="95"/>
              </a:spcBef>
              <a:tabLst>
                <a:tab pos="3411220" algn="l"/>
              </a:tabLst>
            </a:pPr>
            <a:r>
              <a:rPr sz="2800" b="1" spc="-175" dirty="0">
                <a:solidFill>
                  <a:srgbClr val="073D86"/>
                </a:solidFill>
                <a:latin typeface="Arial"/>
                <a:cs typeface="Arial"/>
              </a:rPr>
              <a:t>PRIMA	</a:t>
            </a:r>
            <a:r>
              <a:rPr sz="2800" b="1" spc="-300" dirty="0">
                <a:solidFill>
                  <a:srgbClr val="073D86"/>
                </a:solidFill>
                <a:latin typeface="Arial"/>
                <a:cs typeface="Arial"/>
              </a:rPr>
              <a:t>PROVA</a:t>
            </a:r>
            <a:r>
              <a:rPr sz="2800" b="1" spc="-160" dirty="0">
                <a:solidFill>
                  <a:srgbClr val="073D86"/>
                </a:solidFill>
                <a:latin typeface="Arial"/>
                <a:cs typeface="Arial"/>
              </a:rPr>
              <a:t> </a:t>
            </a:r>
            <a:r>
              <a:rPr sz="2800" b="1" spc="-290" dirty="0">
                <a:solidFill>
                  <a:srgbClr val="073D86"/>
                </a:solidFill>
                <a:latin typeface="Arial"/>
                <a:cs typeface="Arial"/>
              </a:rPr>
              <a:t>SCRITTA</a:t>
            </a:r>
            <a:endParaRPr sz="2800" dirty="0">
              <a:latin typeface="Arial"/>
              <a:cs typeface="Arial"/>
            </a:endParaRPr>
          </a:p>
          <a:p>
            <a:pPr marL="2487930">
              <a:lnSpc>
                <a:spcPct val="100000"/>
              </a:lnSpc>
              <a:spcBef>
                <a:spcPts val="15"/>
              </a:spcBef>
            </a:pPr>
            <a:r>
              <a:rPr sz="2400" b="1" spc="-210" dirty="0">
                <a:solidFill>
                  <a:srgbClr val="073D86"/>
                </a:solidFill>
                <a:latin typeface="Arial"/>
                <a:cs typeface="Arial"/>
              </a:rPr>
              <a:t>Le </a:t>
            </a:r>
            <a:r>
              <a:rPr sz="2400" b="1" spc="-85" dirty="0">
                <a:solidFill>
                  <a:srgbClr val="073D86"/>
                </a:solidFill>
                <a:latin typeface="Arial"/>
                <a:cs typeface="Arial"/>
              </a:rPr>
              <a:t>griglie </a:t>
            </a:r>
            <a:r>
              <a:rPr sz="2400" b="1" spc="-110" dirty="0">
                <a:solidFill>
                  <a:srgbClr val="073D86"/>
                </a:solidFill>
                <a:latin typeface="Arial"/>
                <a:cs typeface="Arial"/>
              </a:rPr>
              <a:t>di</a:t>
            </a:r>
            <a:r>
              <a:rPr sz="2400" b="1" spc="-135" dirty="0">
                <a:solidFill>
                  <a:srgbClr val="073D86"/>
                </a:solidFill>
                <a:latin typeface="Arial"/>
                <a:cs typeface="Arial"/>
              </a:rPr>
              <a:t> </a:t>
            </a:r>
            <a:r>
              <a:rPr sz="2400" b="1" spc="-120" dirty="0">
                <a:solidFill>
                  <a:srgbClr val="073D86"/>
                </a:solidFill>
                <a:latin typeface="Arial"/>
                <a:cs typeface="Arial"/>
              </a:rPr>
              <a:t>valutazione</a:t>
            </a:r>
            <a:endParaRPr sz="2400" dirty="0">
              <a:latin typeface="Arial"/>
              <a:cs typeface="Arial"/>
            </a:endParaRPr>
          </a:p>
          <a:p>
            <a:pPr marL="12700" marR="247650">
              <a:lnSpc>
                <a:spcPct val="80000"/>
              </a:lnSpc>
              <a:spcBef>
                <a:spcPts val="575"/>
              </a:spcBef>
            </a:pPr>
            <a:r>
              <a:rPr sz="2400" spc="-135" dirty="0">
                <a:solidFill>
                  <a:srgbClr val="073D86"/>
                </a:solidFill>
                <a:latin typeface="Arial"/>
                <a:cs typeface="Arial"/>
              </a:rPr>
              <a:t>Le</a:t>
            </a:r>
            <a:r>
              <a:rPr sz="2400" spc="-145" dirty="0">
                <a:solidFill>
                  <a:srgbClr val="073D86"/>
                </a:solidFill>
                <a:latin typeface="Arial"/>
                <a:cs typeface="Arial"/>
              </a:rPr>
              <a:t> </a:t>
            </a:r>
            <a:r>
              <a:rPr sz="2400" spc="-20" dirty="0">
                <a:solidFill>
                  <a:srgbClr val="073D86"/>
                </a:solidFill>
                <a:latin typeface="Arial"/>
                <a:cs typeface="Arial"/>
              </a:rPr>
              <a:t>griglie</a:t>
            </a:r>
            <a:r>
              <a:rPr sz="2400" spc="-140" dirty="0">
                <a:solidFill>
                  <a:srgbClr val="073D86"/>
                </a:solidFill>
                <a:latin typeface="Arial"/>
                <a:cs typeface="Arial"/>
              </a:rPr>
              <a:t> </a:t>
            </a:r>
            <a:r>
              <a:rPr sz="2400" spc="-15" dirty="0">
                <a:solidFill>
                  <a:srgbClr val="073D86"/>
                </a:solidFill>
                <a:latin typeface="Arial"/>
                <a:cs typeface="Arial"/>
              </a:rPr>
              <a:t>di</a:t>
            </a:r>
            <a:r>
              <a:rPr sz="2400" spc="-150" dirty="0">
                <a:solidFill>
                  <a:srgbClr val="073D86"/>
                </a:solidFill>
                <a:latin typeface="Arial"/>
                <a:cs typeface="Arial"/>
              </a:rPr>
              <a:t> </a:t>
            </a:r>
            <a:r>
              <a:rPr sz="2400" spc="-45" dirty="0">
                <a:solidFill>
                  <a:srgbClr val="073D86"/>
                </a:solidFill>
                <a:latin typeface="Arial"/>
                <a:cs typeface="Arial"/>
              </a:rPr>
              <a:t>valutazione</a:t>
            </a:r>
            <a:r>
              <a:rPr sz="2400" spc="-150" dirty="0">
                <a:solidFill>
                  <a:srgbClr val="073D86"/>
                </a:solidFill>
                <a:latin typeface="Arial"/>
                <a:cs typeface="Arial"/>
              </a:rPr>
              <a:t> </a:t>
            </a:r>
            <a:r>
              <a:rPr sz="2400" spc="-55" dirty="0">
                <a:solidFill>
                  <a:srgbClr val="073D86"/>
                </a:solidFill>
                <a:latin typeface="Arial"/>
                <a:cs typeface="Arial"/>
              </a:rPr>
              <a:t>della</a:t>
            </a:r>
            <a:r>
              <a:rPr sz="2400" spc="-145" dirty="0">
                <a:solidFill>
                  <a:srgbClr val="073D86"/>
                </a:solidFill>
                <a:latin typeface="Arial"/>
                <a:cs typeface="Arial"/>
              </a:rPr>
              <a:t> </a:t>
            </a:r>
            <a:r>
              <a:rPr sz="2400" spc="-35" dirty="0">
                <a:solidFill>
                  <a:srgbClr val="073D86"/>
                </a:solidFill>
                <a:latin typeface="Arial"/>
                <a:cs typeface="Arial"/>
              </a:rPr>
              <a:t>prima</a:t>
            </a:r>
            <a:r>
              <a:rPr sz="2400" spc="-145" dirty="0">
                <a:solidFill>
                  <a:srgbClr val="073D86"/>
                </a:solidFill>
                <a:latin typeface="Arial"/>
                <a:cs typeface="Arial"/>
              </a:rPr>
              <a:t> </a:t>
            </a:r>
            <a:r>
              <a:rPr sz="2400" spc="-30" dirty="0">
                <a:solidFill>
                  <a:srgbClr val="073D86"/>
                </a:solidFill>
                <a:latin typeface="Arial"/>
                <a:cs typeface="Arial"/>
              </a:rPr>
              <a:t>prova</a:t>
            </a:r>
            <a:r>
              <a:rPr sz="2400" spc="-150" dirty="0">
                <a:solidFill>
                  <a:srgbClr val="073D86"/>
                </a:solidFill>
                <a:latin typeface="Arial"/>
                <a:cs typeface="Arial"/>
              </a:rPr>
              <a:t> </a:t>
            </a:r>
            <a:r>
              <a:rPr sz="2400" spc="-5" dirty="0">
                <a:solidFill>
                  <a:srgbClr val="073D86"/>
                </a:solidFill>
                <a:latin typeface="Arial"/>
                <a:cs typeface="Arial"/>
              </a:rPr>
              <a:t>scritta</a:t>
            </a:r>
            <a:r>
              <a:rPr sz="2400" spc="-165" dirty="0">
                <a:solidFill>
                  <a:srgbClr val="073D86"/>
                </a:solidFill>
                <a:latin typeface="Arial"/>
                <a:cs typeface="Arial"/>
              </a:rPr>
              <a:t> </a:t>
            </a:r>
            <a:r>
              <a:rPr sz="2400" spc="-40" dirty="0">
                <a:solidFill>
                  <a:srgbClr val="073D86"/>
                </a:solidFill>
                <a:latin typeface="Arial"/>
                <a:cs typeface="Arial"/>
              </a:rPr>
              <a:t>presentano  </a:t>
            </a:r>
            <a:r>
              <a:rPr sz="2400" spc="-60" dirty="0">
                <a:solidFill>
                  <a:srgbClr val="073D86"/>
                </a:solidFill>
                <a:latin typeface="Arial"/>
                <a:cs typeface="Arial"/>
              </a:rPr>
              <a:t>due </a:t>
            </a:r>
            <a:r>
              <a:rPr sz="2400" spc="-25" dirty="0">
                <a:solidFill>
                  <a:srgbClr val="073D86"/>
                </a:solidFill>
                <a:latin typeface="Arial"/>
                <a:cs typeface="Arial"/>
              </a:rPr>
              <a:t>caratteristiche</a:t>
            </a:r>
            <a:r>
              <a:rPr sz="2400" spc="-225" dirty="0">
                <a:solidFill>
                  <a:srgbClr val="073D86"/>
                </a:solidFill>
                <a:latin typeface="Arial"/>
                <a:cs typeface="Arial"/>
              </a:rPr>
              <a:t> </a:t>
            </a:r>
            <a:r>
              <a:rPr sz="2400" spc="-45" dirty="0">
                <a:solidFill>
                  <a:srgbClr val="073D86"/>
                </a:solidFill>
                <a:latin typeface="Arial"/>
                <a:cs typeface="Arial"/>
              </a:rPr>
              <a:t>precipue:</a:t>
            </a:r>
            <a:endParaRPr sz="2400" dirty="0">
              <a:latin typeface="Arial"/>
              <a:cs typeface="Arial"/>
            </a:endParaRPr>
          </a:p>
          <a:p>
            <a:pPr marL="527685" marR="82550" indent="-514984">
              <a:lnSpc>
                <a:spcPts val="2300"/>
              </a:lnSpc>
              <a:spcBef>
                <a:spcPts val="565"/>
              </a:spcBef>
              <a:buClr>
                <a:srgbClr val="30B6FC"/>
              </a:buClr>
              <a:buAutoNum type="alphaLcParenR"/>
              <a:tabLst>
                <a:tab pos="527685" algn="l"/>
                <a:tab pos="528320" algn="l"/>
              </a:tabLst>
            </a:pPr>
            <a:r>
              <a:rPr sz="2400" spc="-145" dirty="0">
                <a:solidFill>
                  <a:srgbClr val="073D86"/>
                </a:solidFill>
                <a:latin typeface="Arial"/>
                <a:cs typeface="Arial"/>
              </a:rPr>
              <a:t>Vi </a:t>
            </a:r>
            <a:r>
              <a:rPr sz="2400" spc="-55" dirty="0">
                <a:solidFill>
                  <a:srgbClr val="073D86"/>
                </a:solidFill>
                <a:latin typeface="Arial"/>
                <a:cs typeface="Arial"/>
              </a:rPr>
              <a:t>sono </a:t>
            </a:r>
            <a:r>
              <a:rPr sz="2400" spc="-15" dirty="0">
                <a:solidFill>
                  <a:srgbClr val="073D86"/>
                </a:solidFill>
                <a:latin typeface="Arial"/>
                <a:cs typeface="Arial"/>
              </a:rPr>
              <a:t>indicatori</a:t>
            </a:r>
            <a:r>
              <a:rPr sz="2400" spc="-490" dirty="0">
                <a:solidFill>
                  <a:srgbClr val="073D86"/>
                </a:solidFill>
                <a:latin typeface="Arial"/>
                <a:cs typeface="Arial"/>
              </a:rPr>
              <a:t> </a:t>
            </a:r>
            <a:r>
              <a:rPr sz="2400" spc="-50" dirty="0">
                <a:solidFill>
                  <a:srgbClr val="073D86"/>
                </a:solidFill>
                <a:latin typeface="Arial"/>
                <a:cs typeface="Arial"/>
              </a:rPr>
              <a:t>generali </a:t>
            </a:r>
            <a:r>
              <a:rPr sz="2400" spc="-90" dirty="0">
                <a:solidFill>
                  <a:srgbClr val="073D86"/>
                </a:solidFill>
                <a:latin typeface="Arial"/>
                <a:cs typeface="Arial"/>
              </a:rPr>
              <a:t>che </a:t>
            </a:r>
            <a:r>
              <a:rPr sz="2400" spc="-45" dirty="0">
                <a:solidFill>
                  <a:srgbClr val="073D86"/>
                </a:solidFill>
                <a:latin typeface="Arial"/>
                <a:cs typeface="Arial"/>
              </a:rPr>
              <a:t>prescindono </a:t>
            </a:r>
            <a:r>
              <a:rPr sz="2400" spc="-65" dirty="0">
                <a:solidFill>
                  <a:srgbClr val="073D86"/>
                </a:solidFill>
                <a:latin typeface="Arial"/>
                <a:cs typeface="Arial"/>
              </a:rPr>
              <a:t>dalla </a:t>
            </a:r>
            <a:r>
              <a:rPr sz="2400" dirty="0">
                <a:solidFill>
                  <a:srgbClr val="073D86"/>
                </a:solidFill>
                <a:latin typeface="Arial"/>
                <a:cs typeface="Arial"/>
              </a:rPr>
              <a:t>tipologia  </a:t>
            </a:r>
            <a:r>
              <a:rPr sz="2400" spc="-65" dirty="0">
                <a:solidFill>
                  <a:srgbClr val="073D86"/>
                </a:solidFill>
                <a:latin typeface="Arial"/>
                <a:cs typeface="Arial"/>
              </a:rPr>
              <a:t>ed </a:t>
            </a:r>
            <a:r>
              <a:rPr sz="2400" spc="15" dirty="0">
                <a:solidFill>
                  <a:srgbClr val="073D86"/>
                </a:solidFill>
                <a:latin typeface="Arial"/>
                <a:cs typeface="Arial"/>
              </a:rPr>
              <a:t>altri </a:t>
            </a:r>
            <a:r>
              <a:rPr sz="2400" spc="-50" dirty="0">
                <a:solidFill>
                  <a:srgbClr val="073D86"/>
                </a:solidFill>
                <a:latin typeface="Arial"/>
                <a:cs typeface="Arial"/>
              </a:rPr>
              <a:t>specifici </a:t>
            </a:r>
            <a:r>
              <a:rPr sz="2400" spc="-90" dirty="0">
                <a:solidFill>
                  <a:srgbClr val="073D86"/>
                </a:solidFill>
                <a:latin typeface="Arial"/>
                <a:cs typeface="Arial"/>
              </a:rPr>
              <a:t>da </a:t>
            </a:r>
            <a:r>
              <a:rPr sz="2400" spc="-55" dirty="0">
                <a:solidFill>
                  <a:srgbClr val="073D86"/>
                </a:solidFill>
                <a:latin typeface="Arial"/>
                <a:cs typeface="Arial"/>
              </a:rPr>
              <a:t>applicare </a:t>
            </a:r>
            <a:r>
              <a:rPr sz="2400" spc="-160" dirty="0">
                <a:solidFill>
                  <a:srgbClr val="073D86"/>
                </a:solidFill>
                <a:latin typeface="Arial"/>
                <a:cs typeface="Arial"/>
              </a:rPr>
              <a:t>a </a:t>
            </a:r>
            <a:r>
              <a:rPr sz="2400" spc="-95" dirty="0">
                <a:solidFill>
                  <a:srgbClr val="073D86"/>
                </a:solidFill>
                <a:latin typeface="Arial"/>
                <a:cs typeface="Arial"/>
              </a:rPr>
              <a:t>seconda </a:t>
            </a:r>
            <a:r>
              <a:rPr sz="2400" spc="-50" dirty="0">
                <a:solidFill>
                  <a:srgbClr val="073D86"/>
                </a:solidFill>
                <a:latin typeface="Arial"/>
                <a:cs typeface="Arial"/>
              </a:rPr>
              <a:t>della </a:t>
            </a:r>
            <a:r>
              <a:rPr sz="2400" dirty="0">
                <a:solidFill>
                  <a:srgbClr val="073D86"/>
                </a:solidFill>
                <a:latin typeface="Arial"/>
                <a:cs typeface="Arial"/>
              </a:rPr>
              <a:t>tipologia  </a:t>
            </a:r>
            <a:r>
              <a:rPr sz="2400" spc="-50" dirty="0">
                <a:solidFill>
                  <a:srgbClr val="073D86"/>
                </a:solidFill>
                <a:latin typeface="Arial"/>
                <a:cs typeface="Arial"/>
              </a:rPr>
              <a:t>prescelta </a:t>
            </a:r>
            <a:r>
              <a:rPr sz="2400" spc="-55" dirty="0">
                <a:solidFill>
                  <a:srgbClr val="073D86"/>
                </a:solidFill>
                <a:latin typeface="Arial"/>
                <a:cs typeface="Arial"/>
              </a:rPr>
              <a:t>dal</a:t>
            </a:r>
            <a:r>
              <a:rPr sz="2400" spc="-240" dirty="0">
                <a:solidFill>
                  <a:srgbClr val="073D86"/>
                </a:solidFill>
                <a:latin typeface="Arial"/>
                <a:cs typeface="Arial"/>
              </a:rPr>
              <a:t> </a:t>
            </a:r>
            <a:r>
              <a:rPr sz="2400" spc="-40" dirty="0">
                <a:solidFill>
                  <a:srgbClr val="073D86"/>
                </a:solidFill>
                <a:latin typeface="Arial"/>
                <a:cs typeface="Arial"/>
              </a:rPr>
              <a:t>candidato</a:t>
            </a:r>
            <a:endParaRPr sz="2400" dirty="0">
              <a:latin typeface="Arial"/>
              <a:cs typeface="Arial"/>
            </a:endParaRPr>
          </a:p>
          <a:p>
            <a:pPr marL="527685" marR="5080" indent="-514984">
              <a:lnSpc>
                <a:spcPct val="80000"/>
              </a:lnSpc>
              <a:spcBef>
                <a:spcPts val="605"/>
              </a:spcBef>
              <a:buClr>
                <a:srgbClr val="30B6FC"/>
              </a:buClr>
              <a:buAutoNum type="alphaLcParenR"/>
              <a:tabLst>
                <a:tab pos="527685" algn="l"/>
                <a:tab pos="528320" algn="l"/>
              </a:tabLst>
            </a:pPr>
            <a:r>
              <a:rPr sz="2400" spc="-60" dirty="0">
                <a:solidFill>
                  <a:srgbClr val="073D86"/>
                </a:solidFill>
                <a:latin typeface="Arial"/>
                <a:cs typeface="Arial"/>
              </a:rPr>
              <a:t>Al </a:t>
            </a:r>
            <a:r>
              <a:rPr sz="2400" spc="-5" dirty="0">
                <a:solidFill>
                  <a:srgbClr val="073D86"/>
                </a:solidFill>
                <a:latin typeface="Arial"/>
                <a:cs typeface="Arial"/>
              </a:rPr>
              <a:t>fine </a:t>
            </a:r>
            <a:r>
              <a:rPr sz="2400" spc="-15" dirty="0">
                <a:solidFill>
                  <a:srgbClr val="073D86"/>
                </a:solidFill>
                <a:latin typeface="Arial"/>
                <a:cs typeface="Arial"/>
              </a:rPr>
              <a:t>di </a:t>
            </a:r>
            <a:r>
              <a:rPr sz="2400" spc="-40" dirty="0">
                <a:solidFill>
                  <a:srgbClr val="073D86"/>
                </a:solidFill>
                <a:latin typeface="Arial"/>
                <a:cs typeface="Arial"/>
              </a:rPr>
              <a:t>consentire </a:t>
            </a:r>
            <a:r>
              <a:rPr sz="2400" spc="-75" dirty="0">
                <a:solidFill>
                  <a:srgbClr val="073D86"/>
                </a:solidFill>
                <a:latin typeface="Arial"/>
                <a:cs typeface="Arial"/>
              </a:rPr>
              <a:t>alla </a:t>
            </a:r>
            <a:r>
              <a:rPr sz="2400" spc="-100" dirty="0">
                <a:solidFill>
                  <a:srgbClr val="073D86"/>
                </a:solidFill>
                <a:latin typeface="Arial"/>
                <a:cs typeface="Arial"/>
              </a:rPr>
              <a:t>Commissione </a:t>
            </a:r>
            <a:r>
              <a:rPr sz="2400" spc="-15" dirty="0">
                <a:solidFill>
                  <a:srgbClr val="073D86"/>
                </a:solidFill>
                <a:latin typeface="Arial"/>
                <a:cs typeface="Arial"/>
              </a:rPr>
              <a:t>di </a:t>
            </a:r>
            <a:r>
              <a:rPr sz="2400" spc="-35" dirty="0">
                <a:solidFill>
                  <a:srgbClr val="073D86"/>
                </a:solidFill>
                <a:latin typeface="Arial"/>
                <a:cs typeface="Arial"/>
              </a:rPr>
              <a:t>disporre </a:t>
            </a:r>
            <a:r>
              <a:rPr sz="2400" spc="-15" dirty="0">
                <a:solidFill>
                  <a:srgbClr val="073D86"/>
                </a:solidFill>
                <a:latin typeface="Arial"/>
                <a:cs typeface="Arial"/>
              </a:rPr>
              <a:t>di </a:t>
            </a:r>
            <a:r>
              <a:rPr sz="2400" spc="-50" dirty="0">
                <a:solidFill>
                  <a:srgbClr val="073D86"/>
                </a:solidFill>
                <a:latin typeface="Arial"/>
                <a:cs typeface="Arial"/>
              </a:rPr>
              <a:t>un  </a:t>
            </a:r>
            <a:r>
              <a:rPr sz="2400" spc="-65" dirty="0">
                <a:solidFill>
                  <a:srgbClr val="073D86"/>
                </a:solidFill>
                <a:latin typeface="Arial"/>
                <a:cs typeface="Arial"/>
              </a:rPr>
              <a:t>campo</a:t>
            </a:r>
            <a:r>
              <a:rPr sz="2400" spc="-145" dirty="0">
                <a:solidFill>
                  <a:srgbClr val="073D86"/>
                </a:solidFill>
                <a:latin typeface="Arial"/>
                <a:cs typeface="Arial"/>
              </a:rPr>
              <a:t> </a:t>
            </a:r>
            <a:r>
              <a:rPr sz="2400" spc="-15" dirty="0">
                <a:solidFill>
                  <a:srgbClr val="073D86"/>
                </a:solidFill>
                <a:latin typeface="Arial"/>
                <a:cs typeface="Arial"/>
              </a:rPr>
              <a:t>di</a:t>
            </a:r>
            <a:r>
              <a:rPr sz="2400" spc="-140" dirty="0">
                <a:solidFill>
                  <a:srgbClr val="073D86"/>
                </a:solidFill>
                <a:latin typeface="Arial"/>
                <a:cs typeface="Arial"/>
              </a:rPr>
              <a:t> </a:t>
            </a:r>
            <a:r>
              <a:rPr sz="2400" spc="-65" dirty="0">
                <a:solidFill>
                  <a:srgbClr val="073D86"/>
                </a:solidFill>
                <a:latin typeface="Arial"/>
                <a:cs typeface="Arial"/>
              </a:rPr>
              <a:t>variazione</a:t>
            </a:r>
            <a:r>
              <a:rPr sz="2400" spc="-165" dirty="0">
                <a:solidFill>
                  <a:srgbClr val="073D86"/>
                </a:solidFill>
                <a:latin typeface="Arial"/>
                <a:cs typeface="Arial"/>
              </a:rPr>
              <a:t> </a:t>
            </a:r>
            <a:r>
              <a:rPr sz="2400" spc="-20" dirty="0">
                <a:solidFill>
                  <a:srgbClr val="073D86"/>
                </a:solidFill>
                <a:latin typeface="Arial"/>
                <a:cs typeface="Arial"/>
              </a:rPr>
              <a:t>più</a:t>
            </a:r>
            <a:r>
              <a:rPr sz="2400" spc="-140" dirty="0">
                <a:solidFill>
                  <a:srgbClr val="073D86"/>
                </a:solidFill>
                <a:latin typeface="Arial"/>
                <a:cs typeface="Arial"/>
              </a:rPr>
              <a:t> </a:t>
            </a:r>
            <a:r>
              <a:rPr sz="2400" spc="-40" dirty="0">
                <a:solidFill>
                  <a:srgbClr val="073D86"/>
                </a:solidFill>
                <a:latin typeface="Arial"/>
                <a:cs typeface="Arial"/>
              </a:rPr>
              <a:t>ampio</a:t>
            </a:r>
            <a:r>
              <a:rPr sz="2400" spc="-140" dirty="0">
                <a:solidFill>
                  <a:srgbClr val="073D86"/>
                </a:solidFill>
                <a:latin typeface="Arial"/>
                <a:cs typeface="Arial"/>
              </a:rPr>
              <a:t> </a:t>
            </a:r>
            <a:r>
              <a:rPr sz="2400" spc="-105" dirty="0">
                <a:solidFill>
                  <a:srgbClr val="073D86"/>
                </a:solidFill>
                <a:latin typeface="Arial"/>
                <a:cs typeface="Arial"/>
              </a:rPr>
              <a:t>e</a:t>
            </a:r>
            <a:r>
              <a:rPr sz="2400" spc="-145" dirty="0">
                <a:solidFill>
                  <a:srgbClr val="073D86"/>
                </a:solidFill>
                <a:latin typeface="Arial"/>
                <a:cs typeface="Arial"/>
              </a:rPr>
              <a:t> </a:t>
            </a:r>
            <a:r>
              <a:rPr sz="2400" spc="-15" dirty="0">
                <a:solidFill>
                  <a:srgbClr val="073D86"/>
                </a:solidFill>
                <a:latin typeface="Arial"/>
                <a:cs typeface="Arial"/>
              </a:rPr>
              <a:t>di</a:t>
            </a:r>
            <a:r>
              <a:rPr sz="2400" spc="-140" dirty="0">
                <a:solidFill>
                  <a:srgbClr val="073D86"/>
                </a:solidFill>
                <a:latin typeface="Arial"/>
                <a:cs typeface="Arial"/>
              </a:rPr>
              <a:t> </a:t>
            </a:r>
            <a:r>
              <a:rPr sz="2400" spc="-20" dirty="0">
                <a:solidFill>
                  <a:srgbClr val="073D86"/>
                </a:solidFill>
                <a:latin typeface="Arial"/>
                <a:cs typeface="Arial"/>
              </a:rPr>
              <a:t>tenere</a:t>
            </a:r>
            <a:r>
              <a:rPr sz="2400" spc="-135" dirty="0">
                <a:solidFill>
                  <a:srgbClr val="073D86"/>
                </a:solidFill>
                <a:latin typeface="Arial"/>
                <a:cs typeface="Arial"/>
              </a:rPr>
              <a:t> </a:t>
            </a:r>
            <a:r>
              <a:rPr sz="2400" spc="5" dirty="0">
                <a:solidFill>
                  <a:srgbClr val="073D86"/>
                </a:solidFill>
                <a:latin typeface="Arial"/>
                <a:cs typeface="Arial"/>
              </a:rPr>
              <a:t>conto</a:t>
            </a:r>
            <a:r>
              <a:rPr sz="2400" spc="-135" dirty="0">
                <a:solidFill>
                  <a:srgbClr val="073D86"/>
                </a:solidFill>
                <a:latin typeface="Arial"/>
                <a:cs typeface="Arial"/>
              </a:rPr>
              <a:t> </a:t>
            </a:r>
            <a:r>
              <a:rPr sz="2400" spc="-15" dirty="0">
                <a:solidFill>
                  <a:srgbClr val="073D86"/>
                </a:solidFill>
                <a:latin typeface="Arial"/>
                <a:cs typeface="Arial"/>
              </a:rPr>
              <a:t>di</a:t>
            </a:r>
            <a:r>
              <a:rPr sz="2400" spc="-150" dirty="0">
                <a:solidFill>
                  <a:srgbClr val="073D86"/>
                </a:solidFill>
                <a:latin typeface="Arial"/>
                <a:cs typeface="Arial"/>
              </a:rPr>
              <a:t> </a:t>
            </a:r>
            <a:r>
              <a:rPr sz="2400" spc="85" dirty="0">
                <a:solidFill>
                  <a:srgbClr val="073D86"/>
                </a:solidFill>
                <a:latin typeface="Arial"/>
                <a:cs typeface="Arial"/>
              </a:rPr>
              <a:t>tutte</a:t>
            </a:r>
            <a:r>
              <a:rPr sz="2400" spc="-135" dirty="0">
                <a:solidFill>
                  <a:srgbClr val="073D86"/>
                </a:solidFill>
                <a:latin typeface="Arial"/>
                <a:cs typeface="Arial"/>
              </a:rPr>
              <a:t> </a:t>
            </a:r>
            <a:r>
              <a:rPr sz="2400" spc="-45" dirty="0">
                <a:solidFill>
                  <a:srgbClr val="073D86"/>
                </a:solidFill>
                <a:latin typeface="Arial"/>
                <a:cs typeface="Arial"/>
              </a:rPr>
              <a:t>le  </a:t>
            </a:r>
            <a:r>
              <a:rPr sz="2400" spc="-50" dirty="0">
                <a:solidFill>
                  <a:srgbClr val="073D86"/>
                </a:solidFill>
                <a:latin typeface="Arial"/>
                <a:cs typeface="Arial"/>
              </a:rPr>
              <a:t>dimensioni </a:t>
            </a:r>
            <a:r>
              <a:rPr sz="2400" spc="-25" dirty="0">
                <a:solidFill>
                  <a:srgbClr val="073D86"/>
                </a:solidFill>
                <a:latin typeface="Arial"/>
                <a:cs typeface="Arial"/>
              </a:rPr>
              <a:t>valutative, </a:t>
            </a:r>
            <a:r>
              <a:rPr sz="2400" dirty="0">
                <a:solidFill>
                  <a:srgbClr val="073D86"/>
                </a:solidFill>
                <a:latin typeface="Arial"/>
                <a:cs typeface="Arial"/>
              </a:rPr>
              <a:t>il </a:t>
            </a:r>
            <a:r>
              <a:rPr sz="2400" spc="-10" dirty="0">
                <a:solidFill>
                  <a:srgbClr val="073D86"/>
                </a:solidFill>
                <a:latin typeface="Arial"/>
                <a:cs typeface="Arial"/>
              </a:rPr>
              <a:t>punteggio </a:t>
            </a:r>
            <a:r>
              <a:rPr sz="2400" spc="-65" dirty="0">
                <a:solidFill>
                  <a:srgbClr val="073D86"/>
                </a:solidFill>
                <a:latin typeface="Arial"/>
                <a:cs typeface="Arial"/>
              </a:rPr>
              <a:t>complessivo viene  </a:t>
            </a:r>
            <a:r>
              <a:rPr sz="2400" spc="-35" dirty="0">
                <a:solidFill>
                  <a:srgbClr val="073D86"/>
                </a:solidFill>
                <a:latin typeface="Arial"/>
                <a:cs typeface="Arial"/>
              </a:rPr>
              <a:t>prima </a:t>
            </a:r>
            <a:r>
              <a:rPr sz="2400" spc="-40" dirty="0">
                <a:solidFill>
                  <a:srgbClr val="073D86"/>
                </a:solidFill>
                <a:latin typeface="Arial"/>
                <a:cs typeface="Arial"/>
              </a:rPr>
              <a:t>calcolato </a:t>
            </a:r>
            <a:r>
              <a:rPr sz="2400" spc="-25" dirty="0">
                <a:solidFill>
                  <a:srgbClr val="073D86"/>
                </a:solidFill>
                <a:latin typeface="Arial"/>
                <a:cs typeface="Arial"/>
              </a:rPr>
              <a:t>in </a:t>
            </a:r>
            <a:r>
              <a:rPr sz="2400" spc="-50" dirty="0">
                <a:solidFill>
                  <a:srgbClr val="073D86"/>
                </a:solidFill>
                <a:latin typeface="Arial"/>
                <a:cs typeface="Arial"/>
              </a:rPr>
              <a:t>centesimi </a:t>
            </a:r>
            <a:r>
              <a:rPr sz="2400" spc="-105" dirty="0">
                <a:solidFill>
                  <a:srgbClr val="073D86"/>
                </a:solidFill>
                <a:latin typeface="Arial"/>
                <a:cs typeface="Arial"/>
              </a:rPr>
              <a:t>e </a:t>
            </a:r>
            <a:r>
              <a:rPr sz="2400" spc="-10" dirty="0">
                <a:solidFill>
                  <a:srgbClr val="073D86"/>
                </a:solidFill>
                <a:latin typeface="Arial"/>
                <a:cs typeface="Arial"/>
              </a:rPr>
              <a:t>poi </a:t>
            </a:r>
            <a:r>
              <a:rPr sz="2400" spc="35" dirty="0">
                <a:solidFill>
                  <a:srgbClr val="073D86"/>
                </a:solidFill>
                <a:latin typeface="Arial"/>
                <a:cs typeface="Arial"/>
              </a:rPr>
              <a:t>riportato </a:t>
            </a:r>
            <a:r>
              <a:rPr sz="2400" spc="-160" dirty="0">
                <a:solidFill>
                  <a:srgbClr val="073D86"/>
                </a:solidFill>
                <a:latin typeface="Arial"/>
                <a:cs typeface="Arial"/>
              </a:rPr>
              <a:t>a </a:t>
            </a:r>
            <a:r>
              <a:rPr sz="2400" spc="-5" dirty="0">
                <a:solidFill>
                  <a:srgbClr val="073D86"/>
                </a:solidFill>
                <a:latin typeface="Arial"/>
                <a:cs typeface="Arial"/>
              </a:rPr>
              <a:t>venti </a:t>
            </a:r>
            <a:r>
              <a:rPr sz="2400" spc="-50" dirty="0">
                <a:solidFill>
                  <a:srgbClr val="073D86"/>
                </a:solidFill>
                <a:latin typeface="Arial"/>
                <a:cs typeface="Arial"/>
              </a:rPr>
              <a:t>con  </a:t>
            </a:r>
            <a:r>
              <a:rPr sz="2400" dirty="0">
                <a:solidFill>
                  <a:srgbClr val="073D86"/>
                </a:solidFill>
                <a:latin typeface="Arial"/>
                <a:cs typeface="Arial"/>
              </a:rPr>
              <a:t>opportuna </a:t>
            </a:r>
            <a:r>
              <a:rPr sz="2400" spc="-15" dirty="0">
                <a:solidFill>
                  <a:srgbClr val="073D86"/>
                </a:solidFill>
                <a:latin typeface="Arial"/>
                <a:cs typeface="Arial"/>
              </a:rPr>
              <a:t>proporzione </a:t>
            </a:r>
            <a:r>
              <a:rPr sz="2400" spc="-50" dirty="0">
                <a:solidFill>
                  <a:srgbClr val="073D86"/>
                </a:solidFill>
                <a:latin typeface="Arial"/>
                <a:cs typeface="Arial"/>
              </a:rPr>
              <a:t>(basta </a:t>
            </a:r>
            <a:r>
              <a:rPr sz="2400" spc="-35" dirty="0">
                <a:solidFill>
                  <a:srgbClr val="073D86"/>
                </a:solidFill>
                <a:latin typeface="Arial"/>
                <a:cs typeface="Arial"/>
              </a:rPr>
              <a:t>dividere </a:t>
            </a:r>
            <a:r>
              <a:rPr sz="2400" spc="-20" dirty="0">
                <a:solidFill>
                  <a:srgbClr val="073D86"/>
                </a:solidFill>
                <a:latin typeface="Arial"/>
                <a:cs typeface="Arial"/>
              </a:rPr>
              <a:t>per </a:t>
            </a:r>
            <a:r>
              <a:rPr sz="2400" spc="-160" dirty="0">
                <a:solidFill>
                  <a:srgbClr val="073D86"/>
                </a:solidFill>
                <a:latin typeface="Arial"/>
                <a:cs typeface="Arial"/>
              </a:rPr>
              <a:t>5 </a:t>
            </a:r>
            <a:r>
              <a:rPr sz="2400" spc="-105" dirty="0">
                <a:solidFill>
                  <a:srgbClr val="073D86"/>
                </a:solidFill>
                <a:latin typeface="Arial"/>
                <a:cs typeface="Arial"/>
              </a:rPr>
              <a:t>e </a:t>
            </a:r>
            <a:r>
              <a:rPr sz="2400" spc="-40" dirty="0">
                <a:solidFill>
                  <a:srgbClr val="073D86"/>
                </a:solidFill>
                <a:latin typeface="Arial"/>
                <a:cs typeface="Arial"/>
              </a:rPr>
              <a:t>procedere  </a:t>
            </a:r>
            <a:r>
              <a:rPr sz="2400" spc="-5" dirty="0">
                <a:solidFill>
                  <a:srgbClr val="073D86"/>
                </a:solidFill>
                <a:latin typeface="Arial"/>
                <a:cs typeface="Arial"/>
              </a:rPr>
              <a:t>all’arrotondamento </a:t>
            </a:r>
            <a:r>
              <a:rPr sz="2400" spc="-150" dirty="0">
                <a:solidFill>
                  <a:srgbClr val="073D86"/>
                </a:solidFill>
                <a:latin typeface="Arial"/>
                <a:cs typeface="Arial"/>
              </a:rPr>
              <a:t>se</a:t>
            </a:r>
            <a:r>
              <a:rPr sz="2400" spc="-310" dirty="0">
                <a:solidFill>
                  <a:srgbClr val="073D86"/>
                </a:solidFill>
                <a:latin typeface="Arial"/>
                <a:cs typeface="Arial"/>
              </a:rPr>
              <a:t> </a:t>
            </a:r>
            <a:r>
              <a:rPr sz="2400" spc="-75" dirty="0">
                <a:solidFill>
                  <a:srgbClr val="073D86"/>
                </a:solidFill>
                <a:latin typeface="Arial"/>
                <a:cs typeface="Arial"/>
              </a:rPr>
              <a:t>necessario).</a:t>
            </a:r>
            <a:endParaRPr sz="2400" dirty="0">
              <a:latin typeface="Arial"/>
              <a:cs typeface="Arial"/>
            </a:endParaRPr>
          </a:p>
        </p:txBody>
      </p:sp>
      <p:sp>
        <p:nvSpPr>
          <p:cNvPr id="3" name="object 3"/>
          <p:cNvSpPr txBox="1">
            <a:spLocks noGrp="1"/>
          </p:cNvSpPr>
          <p:nvPr>
            <p:ph type="title"/>
          </p:nvPr>
        </p:nvSpPr>
        <p:spPr>
          <a:xfrm>
            <a:off x="3058160" y="105918"/>
            <a:ext cx="58572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29</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29000" y="381000"/>
            <a:ext cx="4786630" cy="543560"/>
          </a:xfrm>
          <a:prstGeom prst="rect">
            <a:avLst/>
          </a:prstGeom>
        </p:spPr>
        <p:txBody>
          <a:bodyPr vert="horz" wrap="square" lIns="0" tIns="12065" rIns="0" bIns="0" rtlCol="0">
            <a:spAutoFit/>
          </a:bodyPr>
          <a:lstStyle/>
          <a:p>
            <a:pPr marL="12700">
              <a:lnSpc>
                <a:spcPct val="100000"/>
              </a:lnSpc>
              <a:spcBef>
                <a:spcPts val="95"/>
              </a:spcBef>
            </a:pPr>
            <a:r>
              <a:rPr sz="3400" spc="-120" dirty="0">
                <a:solidFill>
                  <a:srgbClr val="C00000"/>
                </a:solidFill>
                <a:latin typeface="Arial"/>
                <a:cs typeface="Arial"/>
              </a:rPr>
              <a:t>Oggetto </a:t>
            </a:r>
            <a:r>
              <a:rPr sz="3400" spc="-150" dirty="0">
                <a:solidFill>
                  <a:srgbClr val="C00000"/>
                </a:solidFill>
                <a:latin typeface="Arial"/>
                <a:cs typeface="Arial"/>
              </a:rPr>
              <a:t>della</a:t>
            </a:r>
            <a:r>
              <a:rPr sz="3400" spc="-330" dirty="0">
                <a:solidFill>
                  <a:srgbClr val="C00000"/>
                </a:solidFill>
                <a:latin typeface="Arial"/>
                <a:cs typeface="Arial"/>
              </a:rPr>
              <a:t> </a:t>
            </a:r>
            <a:r>
              <a:rPr sz="3400" spc="-165" dirty="0">
                <a:solidFill>
                  <a:srgbClr val="C00000"/>
                </a:solidFill>
                <a:latin typeface="Arial"/>
                <a:cs typeface="Arial"/>
              </a:rPr>
              <a:t>valutazione</a:t>
            </a:r>
            <a:endParaRPr sz="3400" dirty="0">
              <a:latin typeface="Arial"/>
              <a:cs typeface="Arial"/>
            </a:endParaRPr>
          </a:p>
        </p:txBody>
      </p:sp>
      <p:sp>
        <p:nvSpPr>
          <p:cNvPr id="3" name="object 3"/>
          <p:cNvSpPr txBox="1"/>
          <p:nvPr/>
        </p:nvSpPr>
        <p:spPr>
          <a:xfrm>
            <a:off x="535940" y="2250694"/>
            <a:ext cx="8073390" cy="3330575"/>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73D86"/>
                </a:solidFill>
                <a:latin typeface="Arial"/>
                <a:cs typeface="Arial"/>
              </a:rPr>
              <a:t>il </a:t>
            </a:r>
            <a:r>
              <a:rPr sz="2400" b="1" spc="-180" dirty="0">
                <a:solidFill>
                  <a:srgbClr val="073D86"/>
                </a:solidFill>
                <a:latin typeface="Arial"/>
                <a:cs typeface="Arial"/>
              </a:rPr>
              <a:t>processo </a:t>
            </a:r>
            <a:r>
              <a:rPr sz="2400" b="1" spc="-75" dirty="0">
                <a:solidFill>
                  <a:srgbClr val="073D86"/>
                </a:solidFill>
                <a:latin typeface="Arial"/>
                <a:cs typeface="Arial"/>
              </a:rPr>
              <a:t>formativo </a:t>
            </a:r>
            <a:r>
              <a:rPr sz="2400" spc="-105" dirty="0">
                <a:solidFill>
                  <a:srgbClr val="073D86"/>
                </a:solidFill>
                <a:latin typeface="Arial"/>
                <a:cs typeface="Arial"/>
              </a:rPr>
              <a:t>e </a:t>
            </a:r>
            <a:r>
              <a:rPr sz="2400" spc="-15" dirty="0">
                <a:solidFill>
                  <a:srgbClr val="073D86"/>
                </a:solidFill>
                <a:latin typeface="Arial"/>
                <a:cs typeface="Arial"/>
              </a:rPr>
              <a:t>i</a:t>
            </a:r>
            <a:r>
              <a:rPr sz="2400" spc="-445" dirty="0">
                <a:solidFill>
                  <a:srgbClr val="073D86"/>
                </a:solidFill>
                <a:latin typeface="Arial"/>
                <a:cs typeface="Arial"/>
              </a:rPr>
              <a:t> </a:t>
            </a:r>
            <a:r>
              <a:rPr sz="2400" b="1" spc="-85" dirty="0">
                <a:solidFill>
                  <a:srgbClr val="073D86"/>
                </a:solidFill>
                <a:latin typeface="Arial"/>
                <a:cs typeface="Arial"/>
              </a:rPr>
              <a:t>risultati </a:t>
            </a:r>
            <a:r>
              <a:rPr sz="2400" b="1" spc="-110" dirty="0">
                <a:solidFill>
                  <a:srgbClr val="073D86"/>
                </a:solidFill>
                <a:latin typeface="Arial"/>
                <a:cs typeface="Arial"/>
              </a:rPr>
              <a:t>di </a:t>
            </a:r>
            <a:r>
              <a:rPr sz="2400" b="1" spc="-105" dirty="0">
                <a:solidFill>
                  <a:srgbClr val="073D86"/>
                </a:solidFill>
                <a:latin typeface="Arial"/>
                <a:cs typeface="Arial"/>
              </a:rPr>
              <a:t>apprendimento</a:t>
            </a:r>
            <a:endParaRPr sz="2400">
              <a:latin typeface="Arial"/>
              <a:cs typeface="Arial"/>
            </a:endParaRPr>
          </a:p>
          <a:p>
            <a:pPr>
              <a:lnSpc>
                <a:spcPct val="100000"/>
              </a:lnSpc>
              <a:spcBef>
                <a:spcPts val="20"/>
              </a:spcBef>
            </a:pPr>
            <a:endParaRPr sz="2450">
              <a:latin typeface="Times New Roman"/>
              <a:cs typeface="Times New Roman"/>
            </a:endParaRPr>
          </a:p>
          <a:p>
            <a:pPr marL="1560830">
              <a:lnSpc>
                <a:spcPct val="100000"/>
              </a:lnSpc>
            </a:pPr>
            <a:r>
              <a:rPr sz="3400" b="1" spc="-330" dirty="0">
                <a:solidFill>
                  <a:srgbClr val="C00000"/>
                </a:solidFill>
                <a:latin typeface="Arial"/>
                <a:cs typeface="Arial"/>
              </a:rPr>
              <a:t>La </a:t>
            </a:r>
            <a:r>
              <a:rPr sz="3400" b="1" spc="-135" dirty="0">
                <a:solidFill>
                  <a:srgbClr val="C00000"/>
                </a:solidFill>
                <a:latin typeface="Arial"/>
                <a:cs typeface="Arial"/>
              </a:rPr>
              <a:t>natura </a:t>
            </a:r>
            <a:r>
              <a:rPr sz="3400" b="1" spc="-150" dirty="0">
                <a:solidFill>
                  <a:srgbClr val="C00000"/>
                </a:solidFill>
                <a:latin typeface="Arial"/>
                <a:cs typeface="Arial"/>
              </a:rPr>
              <a:t>della</a:t>
            </a:r>
            <a:r>
              <a:rPr sz="3400" b="1" spc="-145" dirty="0">
                <a:solidFill>
                  <a:srgbClr val="C00000"/>
                </a:solidFill>
                <a:latin typeface="Arial"/>
                <a:cs typeface="Arial"/>
              </a:rPr>
              <a:t> </a:t>
            </a:r>
            <a:r>
              <a:rPr sz="3400" b="1" spc="-165" dirty="0">
                <a:solidFill>
                  <a:srgbClr val="C00000"/>
                </a:solidFill>
                <a:latin typeface="Arial"/>
                <a:cs typeface="Arial"/>
              </a:rPr>
              <a:t>valutazione</a:t>
            </a:r>
            <a:endParaRPr sz="3400">
              <a:latin typeface="Arial"/>
              <a:cs typeface="Arial"/>
            </a:endParaRPr>
          </a:p>
          <a:p>
            <a:pPr>
              <a:lnSpc>
                <a:spcPct val="100000"/>
              </a:lnSpc>
              <a:spcBef>
                <a:spcPts val="40"/>
              </a:spcBef>
            </a:pPr>
            <a:endParaRPr sz="4050">
              <a:latin typeface="Times New Roman"/>
              <a:cs typeface="Times New Roman"/>
            </a:endParaRPr>
          </a:p>
          <a:p>
            <a:pPr marL="12700" marR="5080" algn="just">
              <a:lnSpc>
                <a:spcPct val="80000"/>
              </a:lnSpc>
              <a:spcBef>
                <a:spcPts val="5"/>
              </a:spcBef>
            </a:pPr>
            <a:r>
              <a:rPr sz="2400" spc="-100" dirty="0">
                <a:solidFill>
                  <a:srgbClr val="073D86"/>
                </a:solidFill>
                <a:latin typeface="Arial"/>
                <a:cs typeface="Arial"/>
              </a:rPr>
              <a:t>ha </a:t>
            </a:r>
            <a:r>
              <a:rPr sz="2400" b="1" spc="-65" dirty="0">
                <a:solidFill>
                  <a:srgbClr val="073D86"/>
                </a:solidFill>
                <a:latin typeface="Arial"/>
                <a:cs typeface="Arial"/>
              </a:rPr>
              <a:t>finalità </a:t>
            </a:r>
            <a:r>
              <a:rPr sz="2400" b="1" spc="-80" dirty="0">
                <a:solidFill>
                  <a:srgbClr val="073D86"/>
                </a:solidFill>
                <a:latin typeface="Arial"/>
                <a:cs typeface="Arial"/>
              </a:rPr>
              <a:t>formativa </a:t>
            </a:r>
            <a:r>
              <a:rPr sz="2400" b="1" spc="-135" dirty="0">
                <a:solidFill>
                  <a:srgbClr val="073D86"/>
                </a:solidFill>
                <a:latin typeface="Arial"/>
                <a:cs typeface="Arial"/>
              </a:rPr>
              <a:t>ed </a:t>
            </a:r>
            <a:r>
              <a:rPr sz="2400" b="1" spc="-130" dirty="0">
                <a:solidFill>
                  <a:srgbClr val="073D86"/>
                </a:solidFill>
                <a:latin typeface="Arial"/>
                <a:cs typeface="Arial"/>
              </a:rPr>
              <a:t>educativa </a:t>
            </a:r>
            <a:r>
              <a:rPr sz="2400" spc="-105" dirty="0">
                <a:solidFill>
                  <a:srgbClr val="073D86"/>
                </a:solidFill>
                <a:latin typeface="Arial"/>
                <a:cs typeface="Arial"/>
              </a:rPr>
              <a:t>e </a:t>
            </a:r>
            <a:r>
              <a:rPr sz="2400" spc="-35" dirty="0">
                <a:solidFill>
                  <a:srgbClr val="073D86"/>
                </a:solidFill>
                <a:latin typeface="Arial"/>
                <a:cs typeface="Arial"/>
              </a:rPr>
              <a:t>concorre </a:t>
            </a:r>
            <a:r>
              <a:rPr sz="2400" spc="-80" dirty="0">
                <a:solidFill>
                  <a:srgbClr val="073D86"/>
                </a:solidFill>
                <a:latin typeface="Arial"/>
                <a:cs typeface="Arial"/>
              </a:rPr>
              <a:t>al  </a:t>
            </a:r>
            <a:r>
              <a:rPr sz="2400" b="1" spc="-100" dirty="0">
                <a:solidFill>
                  <a:srgbClr val="073D86"/>
                </a:solidFill>
                <a:latin typeface="Arial"/>
                <a:cs typeface="Arial"/>
              </a:rPr>
              <a:t>miglioramento </a:t>
            </a:r>
            <a:r>
              <a:rPr sz="2400" spc="-30" dirty="0">
                <a:solidFill>
                  <a:srgbClr val="073D86"/>
                </a:solidFill>
                <a:latin typeface="Arial"/>
                <a:cs typeface="Arial"/>
              </a:rPr>
              <a:t>degli </a:t>
            </a:r>
            <a:r>
              <a:rPr sz="2400" spc="-20" dirty="0">
                <a:solidFill>
                  <a:srgbClr val="073D86"/>
                </a:solidFill>
                <a:latin typeface="Arial"/>
                <a:cs typeface="Arial"/>
              </a:rPr>
              <a:t>apprendimenti </a:t>
            </a:r>
            <a:r>
              <a:rPr sz="2400" spc="-105" dirty="0">
                <a:solidFill>
                  <a:srgbClr val="073D86"/>
                </a:solidFill>
                <a:latin typeface="Arial"/>
                <a:cs typeface="Arial"/>
              </a:rPr>
              <a:t>e </a:t>
            </a:r>
            <a:r>
              <a:rPr sz="2400" spc="-75" dirty="0">
                <a:solidFill>
                  <a:srgbClr val="073D86"/>
                </a:solidFill>
                <a:latin typeface="Arial"/>
                <a:cs typeface="Arial"/>
              </a:rPr>
              <a:t>al </a:t>
            </a:r>
            <a:r>
              <a:rPr sz="2400" b="1" spc="-245" dirty="0">
                <a:solidFill>
                  <a:srgbClr val="073D86"/>
                </a:solidFill>
                <a:latin typeface="Arial"/>
                <a:cs typeface="Arial"/>
              </a:rPr>
              <a:t>successo </a:t>
            </a:r>
            <a:r>
              <a:rPr sz="2400" b="1" spc="-70" dirty="0">
                <a:solidFill>
                  <a:srgbClr val="073D86"/>
                </a:solidFill>
                <a:latin typeface="Arial"/>
                <a:cs typeface="Arial"/>
              </a:rPr>
              <a:t>formativo</a:t>
            </a:r>
            <a:r>
              <a:rPr sz="2400" spc="-70" dirty="0">
                <a:solidFill>
                  <a:srgbClr val="073D86"/>
                </a:solidFill>
                <a:latin typeface="Arial"/>
                <a:cs typeface="Arial"/>
              </a:rPr>
              <a:t>,  </a:t>
            </a:r>
            <a:r>
              <a:rPr sz="2400" b="1" spc="-135" dirty="0">
                <a:solidFill>
                  <a:srgbClr val="073D86"/>
                </a:solidFill>
                <a:latin typeface="Arial"/>
                <a:cs typeface="Arial"/>
              </a:rPr>
              <a:t>documenta </a:t>
            </a:r>
            <a:r>
              <a:rPr sz="2400" spc="10" dirty="0">
                <a:solidFill>
                  <a:srgbClr val="073D86"/>
                </a:solidFill>
                <a:latin typeface="Arial"/>
                <a:cs typeface="Arial"/>
              </a:rPr>
              <a:t>lo </a:t>
            </a:r>
            <a:r>
              <a:rPr sz="2400" spc="-35" dirty="0">
                <a:solidFill>
                  <a:srgbClr val="073D86"/>
                </a:solidFill>
                <a:latin typeface="Arial"/>
                <a:cs typeface="Arial"/>
              </a:rPr>
              <a:t>sviluppo </a:t>
            </a:r>
            <a:r>
              <a:rPr sz="2400" spc="10" dirty="0">
                <a:solidFill>
                  <a:srgbClr val="073D86"/>
                </a:solidFill>
                <a:latin typeface="Arial"/>
                <a:cs typeface="Arial"/>
              </a:rPr>
              <a:t>dell'identità </a:t>
            </a:r>
            <a:r>
              <a:rPr sz="2400" spc="-60" dirty="0">
                <a:solidFill>
                  <a:srgbClr val="073D86"/>
                </a:solidFill>
                <a:latin typeface="Arial"/>
                <a:cs typeface="Arial"/>
              </a:rPr>
              <a:t>personale </a:t>
            </a:r>
            <a:r>
              <a:rPr sz="2400" spc="-105" dirty="0">
                <a:solidFill>
                  <a:srgbClr val="073D86"/>
                </a:solidFill>
                <a:latin typeface="Arial"/>
                <a:cs typeface="Arial"/>
              </a:rPr>
              <a:t>e </a:t>
            </a:r>
            <a:r>
              <a:rPr sz="2400" b="1" spc="-120" dirty="0">
                <a:solidFill>
                  <a:srgbClr val="073D86"/>
                </a:solidFill>
                <a:latin typeface="Arial"/>
                <a:cs typeface="Arial"/>
              </a:rPr>
              <a:t>promuove </a:t>
            </a:r>
            <a:r>
              <a:rPr sz="2400" b="1" spc="-105" dirty="0">
                <a:solidFill>
                  <a:srgbClr val="073D86"/>
                </a:solidFill>
                <a:latin typeface="Arial"/>
                <a:cs typeface="Arial"/>
              </a:rPr>
              <a:t>la  </a:t>
            </a:r>
            <a:r>
              <a:rPr sz="2400" b="1" spc="-114" dirty="0">
                <a:solidFill>
                  <a:srgbClr val="073D86"/>
                </a:solidFill>
                <a:latin typeface="Arial"/>
                <a:cs typeface="Arial"/>
              </a:rPr>
              <a:t>autovalutazione </a:t>
            </a:r>
            <a:r>
              <a:rPr sz="2400" spc="-15" dirty="0">
                <a:solidFill>
                  <a:srgbClr val="073D86"/>
                </a:solidFill>
                <a:latin typeface="Arial"/>
                <a:cs typeface="Arial"/>
              </a:rPr>
              <a:t>di </a:t>
            </a:r>
            <a:r>
              <a:rPr sz="2400" spc="-85" dirty="0">
                <a:solidFill>
                  <a:srgbClr val="073D86"/>
                </a:solidFill>
                <a:latin typeface="Arial"/>
                <a:cs typeface="Arial"/>
              </a:rPr>
              <a:t>ciascuno </a:t>
            </a:r>
            <a:r>
              <a:rPr sz="2400" spc="-25" dirty="0">
                <a:solidFill>
                  <a:srgbClr val="073D86"/>
                </a:solidFill>
                <a:latin typeface="Arial"/>
                <a:cs typeface="Arial"/>
              </a:rPr>
              <a:t>in </a:t>
            </a:r>
            <a:r>
              <a:rPr sz="2400" spc="-50" dirty="0">
                <a:solidFill>
                  <a:srgbClr val="073D86"/>
                </a:solidFill>
                <a:latin typeface="Arial"/>
                <a:cs typeface="Arial"/>
              </a:rPr>
              <a:t>relazione </a:t>
            </a:r>
            <a:r>
              <a:rPr sz="2400" spc="-60" dirty="0">
                <a:solidFill>
                  <a:srgbClr val="073D86"/>
                </a:solidFill>
                <a:latin typeface="Arial"/>
                <a:cs typeface="Arial"/>
              </a:rPr>
              <a:t>alle acquisizioni </a:t>
            </a:r>
            <a:r>
              <a:rPr sz="2400" spc="-20" dirty="0">
                <a:solidFill>
                  <a:srgbClr val="073D86"/>
                </a:solidFill>
                <a:latin typeface="Arial"/>
                <a:cs typeface="Arial"/>
              </a:rPr>
              <a:t>di  </a:t>
            </a:r>
            <a:r>
              <a:rPr sz="2400" spc="-80" dirty="0">
                <a:solidFill>
                  <a:srgbClr val="073D86"/>
                </a:solidFill>
                <a:latin typeface="Arial"/>
                <a:cs typeface="Arial"/>
              </a:rPr>
              <a:t>conoscenze, </a:t>
            </a:r>
            <a:r>
              <a:rPr sz="2400" spc="-20" dirty="0">
                <a:solidFill>
                  <a:srgbClr val="073D86"/>
                </a:solidFill>
                <a:latin typeface="Arial"/>
                <a:cs typeface="Arial"/>
              </a:rPr>
              <a:t>abilità </a:t>
            </a:r>
            <a:r>
              <a:rPr sz="2400" spc="-105" dirty="0">
                <a:solidFill>
                  <a:srgbClr val="073D86"/>
                </a:solidFill>
                <a:latin typeface="Arial"/>
                <a:cs typeface="Arial"/>
              </a:rPr>
              <a:t>e</a:t>
            </a:r>
            <a:r>
              <a:rPr sz="2400" spc="-335" dirty="0">
                <a:solidFill>
                  <a:srgbClr val="073D86"/>
                </a:solidFill>
                <a:latin typeface="Arial"/>
                <a:cs typeface="Arial"/>
              </a:rPr>
              <a:t> </a:t>
            </a:r>
            <a:r>
              <a:rPr sz="2400" spc="-45" dirty="0">
                <a:solidFill>
                  <a:srgbClr val="073D86"/>
                </a:solidFill>
                <a:latin typeface="Arial"/>
                <a:cs typeface="Arial"/>
              </a:rPr>
              <a:t>competenze</a:t>
            </a:r>
            <a:endParaRPr sz="2400">
              <a:latin typeface="Arial"/>
              <a:cs typeface="Arial"/>
            </a:endParaRPr>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3</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905000"/>
            <a:ext cx="8001634" cy="4112260"/>
          </a:xfrm>
          <a:prstGeom prst="rect">
            <a:avLst/>
          </a:prstGeom>
        </p:spPr>
        <p:txBody>
          <a:bodyPr vert="horz" wrap="square" lIns="0" tIns="12065" rIns="0" bIns="0" rtlCol="0">
            <a:spAutoFit/>
          </a:bodyPr>
          <a:lstStyle/>
          <a:p>
            <a:pPr marL="1985010">
              <a:lnSpc>
                <a:spcPct val="100000"/>
              </a:lnSpc>
              <a:spcBef>
                <a:spcPts val="95"/>
              </a:spcBef>
              <a:tabLst>
                <a:tab pos="3647440" algn="l"/>
              </a:tabLst>
            </a:pPr>
            <a:r>
              <a:rPr sz="2800" b="1" spc="-310" dirty="0">
                <a:solidFill>
                  <a:srgbClr val="073D86"/>
                </a:solidFill>
                <a:latin typeface="Arial"/>
                <a:cs typeface="Arial"/>
              </a:rPr>
              <a:t>SECONDA	</a:t>
            </a:r>
            <a:r>
              <a:rPr sz="2800" b="1" spc="-300" dirty="0">
                <a:solidFill>
                  <a:srgbClr val="073D86"/>
                </a:solidFill>
                <a:latin typeface="Arial"/>
                <a:cs typeface="Arial"/>
              </a:rPr>
              <a:t>PROVA</a:t>
            </a:r>
            <a:r>
              <a:rPr sz="2800" b="1" spc="-180" dirty="0">
                <a:solidFill>
                  <a:srgbClr val="073D86"/>
                </a:solidFill>
                <a:latin typeface="Arial"/>
                <a:cs typeface="Arial"/>
              </a:rPr>
              <a:t> </a:t>
            </a:r>
            <a:r>
              <a:rPr sz="2800" b="1" spc="-295" dirty="0">
                <a:solidFill>
                  <a:srgbClr val="073D86"/>
                </a:solidFill>
                <a:latin typeface="Arial"/>
                <a:cs typeface="Arial"/>
              </a:rPr>
              <a:t>SCRITTA</a:t>
            </a:r>
            <a:endParaRPr sz="2800" dirty="0">
              <a:latin typeface="Arial"/>
              <a:cs typeface="Arial"/>
            </a:endParaRPr>
          </a:p>
          <a:p>
            <a:pPr marL="2487930">
              <a:lnSpc>
                <a:spcPct val="100000"/>
              </a:lnSpc>
              <a:spcBef>
                <a:spcPts val="15"/>
              </a:spcBef>
            </a:pPr>
            <a:r>
              <a:rPr sz="2400" b="1" spc="-210" dirty="0">
                <a:solidFill>
                  <a:srgbClr val="073D86"/>
                </a:solidFill>
                <a:latin typeface="Arial"/>
                <a:cs typeface="Arial"/>
              </a:rPr>
              <a:t>Le </a:t>
            </a:r>
            <a:r>
              <a:rPr sz="2400" b="1" spc="-85" dirty="0">
                <a:solidFill>
                  <a:srgbClr val="073D86"/>
                </a:solidFill>
                <a:latin typeface="Arial"/>
                <a:cs typeface="Arial"/>
              </a:rPr>
              <a:t>griglie </a:t>
            </a:r>
            <a:r>
              <a:rPr sz="2400" b="1" spc="-110" dirty="0">
                <a:solidFill>
                  <a:srgbClr val="073D86"/>
                </a:solidFill>
                <a:latin typeface="Arial"/>
                <a:cs typeface="Arial"/>
              </a:rPr>
              <a:t>di</a:t>
            </a:r>
            <a:r>
              <a:rPr sz="2400" b="1" spc="-130" dirty="0">
                <a:solidFill>
                  <a:srgbClr val="073D86"/>
                </a:solidFill>
                <a:latin typeface="Arial"/>
                <a:cs typeface="Arial"/>
              </a:rPr>
              <a:t> </a:t>
            </a:r>
            <a:r>
              <a:rPr sz="2400" b="1" spc="-120" dirty="0">
                <a:solidFill>
                  <a:srgbClr val="073D86"/>
                </a:solidFill>
                <a:latin typeface="Arial"/>
                <a:cs typeface="Arial"/>
              </a:rPr>
              <a:t>valutazione</a:t>
            </a:r>
            <a:endParaRPr sz="2400" dirty="0">
              <a:latin typeface="Arial"/>
              <a:cs typeface="Arial"/>
            </a:endParaRPr>
          </a:p>
          <a:p>
            <a:pPr marL="12700" marR="5080">
              <a:lnSpc>
                <a:spcPct val="80000"/>
              </a:lnSpc>
              <a:spcBef>
                <a:spcPts val="575"/>
              </a:spcBef>
            </a:pPr>
            <a:r>
              <a:rPr sz="2400" spc="-125" dirty="0">
                <a:solidFill>
                  <a:srgbClr val="073D86"/>
                </a:solidFill>
                <a:latin typeface="Arial"/>
                <a:cs typeface="Arial"/>
              </a:rPr>
              <a:t>Tali</a:t>
            </a:r>
            <a:r>
              <a:rPr sz="2400" spc="-145" dirty="0">
                <a:solidFill>
                  <a:srgbClr val="073D86"/>
                </a:solidFill>
                <a:latin typeface="Arial"/>
                <a:cs typeface="Arial"/>
              </a:rPr>
              <a:t> </a:t>
            </a:r>
            <a:r>
              <a:rPr sz="2400" spc="-20" dirty="0">
                <a:solidFill>
                  <a:srgbClr val="073D86"/>
                </a:solidFill>
                <a:latin typeface="Arial"/>
                <a:cs typeface="Arial"/>
              </a:rPr>
              <a:t>griglie</a:t>
            </a:r>
            <a:r>
              <a:rPr sz="2400" spc="-140" dirty="0">
                <a:solidFill>
                  <a:srgbClr val="073D86"/>
                </a:solidFill>
                <a:latin typeface="Arial"/>
                <a:cs typeface="Arial"/>
              </a:rPr>
              <a:t> </a:t>
            </a:r>
            <a:r>
              <a:rPr sz="2400" spc="-5" dirty="0">
                <a:solidFill>
                  <a:srgbClr val="073D86"/>
                </a:solidFill>
                <a:latin typeface="Arial"/>
                <a:cs typeface="Arial"/>
              </a:rPr>
              <a:t>tengono</a:t>
            </a:r>
            <a:r>
              <a:rPr sz="2400" spc="-150" dirty="0">
                <a:solidFill>
                  <a:srgbClr val="073D86"/>
                </a:solidFill>
                <a:latin typeface="Arial"/>
                <a:cs typeface="Arial"/>
              </a:rPr>
              <a:t> </a:t>
            </a:r>
            <a:r>
              <a:rPr sz="2400" spc="10" dirty="0">
                <a:solidFill>
                  <a:srgbClr val="073D86"/>
                </a:solidFill>
                <a:latin typeface="Arial"/>
                <a:cs typeface="Arial"/>
              </a:rPr>
              <a:t>conto</a:t>
            </a:r>
            <a:r>
              <a:rPr sz="2400" spc="-145" dirty="0">
                <a:solidFill>
                  <a:srgbClr val="073D86"/>
                </a:solidFill>
                <a:latin typeface="Arial"/>
                <a:cs typeface="Arial"/>
              </a:rPr>
              <a:t> </a:t>
            </a:r>
            <a:r>
              <a:rPr sz="2400" spc="-55" dirty="0">
                <a:solidFill>
                  <a:srgbClr val="073D86"/>
                </a:solidFill>
                <a:latin typeface="Arial"/>
                <a:cs typeface="Arial"/>
              </a:rPr>
              <a:t>della</a:t>
            </a:r>
            <a:r>
              <a:rPr sz="2400" spc="-150" dirty="0">
                <a:solidFill>
                  <a:srgbClr val="073D86"/>
                </a:solidFill>
                <a:latin typeface="Arial"/>
                <a:cs typeface="Arial"/>
              </a:rPr>
              <a:t> </a:t>
            </a:r>
            <a:r>
              <a:rPr sz="2400" spc="-35" dirty="0">
                <a:solidFill>
                  <a:srgbClr val="073D86"/>
                </a:solidFill>
                <a:latin typeface="Arial"/>
                <a:cs typeface="Arial"/>
              </a:rPr>
              <a:t>specificità</a:t>
            </a:r>
            <a:r>
              <a:rPr sz="2400" spc="-140" dirty="0">
                <a:solidFill>
                  <a:srgbClr val="073D86"/>
                </a:solidFill>
                <a:latin typeface="Arial"/>
                <a:cs typeface="Arial"/>
              </a:rPr>
              <a:t> </a:t>
            </a:r>
            <a:r>
              <a:rPr sz="2400" spc="-35" dirty="0">
                <a:solidFill>
                  <a:srgbClr val="073D86"/>
                </a:solidFill>
                <a:latin typeface="Arial"/>
                <a:cs typeface="Arial"/>
              </a:rPr>
              <a:t>degli</a:t>
            </a:r>
            <a:r>
              <a:rPr sz="2400" spc="-135" dirty="0">
                <a:solidFill>
                  <a:srgbClr val="073D86"/>
                </a:solidFill>
                <a:latin typeface="Arial"/>
                <a:cs typeface="Arial"/>
              </a:rPr>
              <a:t> </a:t>
            </a:r>
            <a:r>
              <a:rPr sz="2400" spc="-30" dirty="0">
                <a:solidFill>
                  <a:srgbClr val="073D86"/>
                </a:solidFill>
                <a:latin typeface="Arial"/>
                <a:cs typeface="Arial"/>
              </a:rPr>
              <a:t>indirizzi</a:t>
            </a:r>
            <a:r>
              <a:rPr sz="2400" spc="-145" dirty="0">
                <a:solidFill>
                  <a:srgbClr val="073D86"/>
                </a:solidFill>
                <a:latin typeface="Arial"/>
                <a:cs typeface="Arial"/>
              </a:rPr>
              <a:t> </a:t>
            </a:r>
            <a:r>
              <a:rPr sz="2400" spc="-105" dirty="0">
                <a:solidFill>
                  <a:srgbClr val="073D86"/>
                </a:solidFill>
                <a:latin typeface="Arial"/>
                <a:cs typeface="Arial"/>
              </a:rPr>
              <a:t>e</a:t>
            </a:r>
            <a:r>
              <a:rPr sz="2400" spc="-145" dirty="0">
                <a:solidFill>
                  <a:srgbClr val="073D86"/>
                </a:solidFill>
                <a:latin typeface="Arial"/>
                <a:cs typeface="Arial"/>
              </a:rPr>
              <a:t> </a:t>
            </a:r>
            <a:r>
              <a:rPr sz="2400" spc="-40" dirty="0">
                <a:solidFill>
                  <a:srgbClr val="073D86"/>
                </a:solidFill>
                <a:latin typeface="Arial"/>
                <a:cs typeface="Arial"/>
              </a:rPr>
              <a:t>delle  </a:t>
            </a:r>
            <a:r>
              <a:rPr sz="2400" spc="-55" dirty="0">
                <a:solidFill>
                  <a:srgbClr val="073D86"/>
                </a:solidFill>
                <a:latin typeface="Arial"/>
                <a:cs typeface="Arial"/>
              </a:rPr>
              <a:t>discipline.</a:t>
            </a:r>
            <a:endParaRPr sz="2400" dirty="0">
              <a:latin typeface="Arial"/>
              <a:cs typeface="Arial"/>
            </a:endParaRPr>
          </a:p>
          <a:p>
            <a:pPr>
              <a:lnSpc>
                <a:spcPct val="100000"/>
              </a:lnSpc>
              <a:spcBef>
                <a:spcPts val="50"/>
              </a:spcBef>
            </a:pPr>
            <a:endParaRPr sz="2950" dirty="0">
              <a:latin typeface="Times New Roman"/>
              <a:cs typeface="Times New Roman"/>
            </a:endParaRPr>
          </a:p>
          <a:p>
            <a:pPr marL="12700" marR="337820">
              <a:lnSpc>
                <a:spcPts val="2300"/>
              </a:lnSpc>
            </a:pPr>
            <a:r>
              <a:rPr sz="2400" spc="-120" dirty="0">
                <a:solidFill>
                  <a:srgbClr val="073D86"/>
                </a:solidFill>
                <a:latin typeface="Arial"/>
                <a:cs typeface="Arial"/>
              </a:rPr>
              <a:t>Ove</a:t>
            </a:r>
            <a:r>
              <a:rPr sz="2400" spc="-150" dirty="0">
                <a:solidFill>
                  <a:srgbClr val="073D86"/>
                </a:solidFill>
                <a:latin typeface="Arial"/>
                <a:cs typeface="Arial"/>
              </a:rPr>
              <a:t> </a:t>
            </a:r>
            <a:r>
              <a:rPr sz="2400" spc="-55" dirty="0">
                <a:solidFill>
                  <a:srgbClr val="073D86"/>
                </a:solidFill>
                <a:latin typeface="Arial"/>
                <a:cs typeface="Arial"/>
              </a:rPr>
              <a:t>possibile,</a:t>
            </a:r>
            <a:r>
              <a:rPr sz="2400" spc="-150" dirty="0">
                <a:solidFill>
                  <a:srgbClr val="073D86"/>
                </a:solidFill>
                <a:latin typeface="Arial"/>
                <a:cs typeface="Arial"/>
              </a:rPr>
              <a:t> </a:t>
            </a:r>
            <a:r>
              <a:rPr sz="2400" spc="-55" dirty="0">
                <a:solidFill>
                  <a:srgbClr val="073D86"/>
                </a:solidFill>
                <a:latin typeface="Arial"/>
                <a:cs typeface="Arial"/>
              </a:rPr>
              <a:t>sono</a:t>
            </a:r>
            <a:r>
              <a:rPr sz="2400" spc="-165" dirty="0">
                <a:solidFill>
                  <a:srgbClr val="073D86"/>
                </a:solidFill>
                <a:latin typeface="Arial"/>
                <a:cs typeface="Arial"/>
              </a:rPr>
              <a:t> </a:t>
            </a:r>
            <a:r>
              <a:rPr sz="2400" spc="-15" dirty="0">
                <a:solidFill>
                  <a:srgbClr val="073D86"/>
                </a:solidFill>
                <a:latin typeface="Arial"/>
                <a:cs typeface="Arial"/>
              </a:rPr>
              <a:t>state</a:t>
            </a:r>
            <a:r>
              <a:rPr sz="2400" spc="-140" dirty="0">
                <a:solidFill>
                  <a:srgbClr val="073D86"/>
                </a:solidFill>
                <a:latin typeface="Arial"/>
                <a:cs typeface="Arial"/>
              </a:rPr>
              <a:t> </a:t>
            </a:r>
            <a:r>
              <a:rPr sz="2400" spc="-35" dirty="0">
                <a:solidFill>
                  <a:srgbClr val="073D86"/>
                </a:solidFill>
                <a:latin typeface="Arial"/>
                <a:cs typeface="Arial"/>
              </a:rPr>
              <a:t>elaborate</a:t>
            </a:r>
            <a:r>
              <a:rPr sz="2400" spc="-150" dirty="0">
                <a:solidFill>
                  <a:srgbClr val="073D86"/>
                </a:solidFill>
                <a:latin typeface="Arial"/>
                <a:cs typeface="Arial"/>
              </a:rPr>
              <a:t> </a:t>
            </a:r>
            <a:r>
              <a:rPr sz="2400" spc="-20" dirty="0">
                <a:solidFill>
                  <a:srgbClr val="073D86"/>
                </a:solidFill>
                <a:latin typeface="Arial"/>
                <a:cs typeface="Arial"/>
              </a:rPr>
              <a:t>griglie</a:t>
            </a:r>
            <a:r>
              <a:rPr sz="2400" spc="-135" dirty="0">
                <a:solidFill>
                  <a:srgbClr val="073D86"/>
                </a:solidFill>
                <a:latin typeface="Arial"/>
                <a:cs typeface="Arial"/>
              </a:rPr>
              <a:t> </a:t>
            </a:r>
            <a:r>
              <a:rPr sz="2400" spc="-10" dirty="0">
                <a:solidFill>
                  <a:srgbClr val="073D86"/>
                </a:solidFill>
                <a:latin typeface="Arial"/>
                <a:cs typeface="Arial"/>
              </a:rPr>
              <a:t>integrate,</a:t>
            </a:r>
            <a:r>
              <a:rPr sz="2400" spc="-140" dirty="0">
                <a:solidFill>
                  <a:srgbClr val="073D86"/>
                </a:solidFill>
                <a:latin typeface="Arial"/>
                <a:cs typeface="Arial"/>
              </a:rPr>
              <a:t> </a:t>
            </a:r>
            <a:r>
              <a:rPr sz="2400" spc="25" dirty="0">
                <a:solidFill>
                  <a:srgbClr val="073D86"/>
                </a:solidFill>
                <a:latin typeface="Arial"/>
                <a:cs typeface="Arial"/>
              </a:rPr>
              <a:t>riferite  </a:t>
            </a:r>
            <a:r>
              <a:rPr sz="2400" spc="-95" dirty="0">
                <a:solidFill>
                  <a:srgbClr val="073D86"/>
                </a:solidFill>
                <a:latin typeface="Arial"/>
                <a:cs typeface="Arial"/>
              </a:rPr>
              <a:t>anche</a:t>
            </a:r>
            <a:r>
              <a:rPr sz="2400" spc="-135" dirty="0">
                <a:solidFill>
                  <a:srgbClr val="073D86"/>
                </a:solidFill>
                <a:latin typeface="Arial"/>
                <a:cs typeface="Arial"/>
              </a:rPr>
              <a:t> </a:t>
            </a:r>
            <a:r>
              <a:rPr sz="2400" spc="-60" dirty="0">
                <a:solidFill>
                  <a:srgbClr val="073D86"/>
                </a:solidFill>
                <a:latin typeface="Arial"/>
                <a:cs typeface="Arial"/>
              </a:rPr>
              <a:t>alle</a:t>
            </a:r>
            <a:r>
              <a:rPr sz="2400" spc="-135" dirty="0">
                <a:solidFill>
                  <a:srgbClr val="073D86"/>
                </a:solidFill>
                <a:latin typeface="Arial"/>
                <a:cs typeface="Arial"/>
              </a:rPr>
              <a:t> </a:t>
            </a:r>
            <a:r>
              <a:rPr sz="2400" spc="-35" dirty="0">
                <a:solidFill>
                  <a:srgbClr val="073D86"/>
                </a:solidFill>
                <a:latin typeface="Arial"/>
                <a:cs typeface="Arial"/>
              </a:rPr>
              <a:t>eventuali</a:t>
            </a:r>
            <a:r>
              <a:rPr sz="2400" spc="-150" dirty="0">
                <a:solidFill>
                  <a:srgbClr val="073D86"/>
                </a:solidFill>
                <a:latin typeface="Arial"/>
                <a:cs typeface="Arial"/>
              </a:rPr>
              <a:t> </a:t>
            </a:r>
            <a:r>
              <a:rPr sz="2400" spc="-20" dirty="0">
                <a:solidFill>
                  <a:srgbClr val="073D86"/>
                </a:solidFill>
                <a:latin typeface="Arial"/>
                <a:cs typeface="Arial"/>
              </a:rPr>
              <a:t>prove</a:t>
            </a:r>
            <a:r>
              <a:rPr sz="2400" spc="-145" dirty="0">
                <a:solidFill>
                  <a:srgbClr val="073D86"/>
                </a:solidFill>
                <a:latin typeface="Arial"/>
                <a:cs typeface="Arial"/>
              </a:rPr>
              <a:t> </a:t>
            </a:r>
            <a:r>
              <a:rPr sz="2400" spc="-50" dirty="0">
                <a:solidFill>
                  <a:srgbClr val="073D86"/>
                </a:solidFill>
                <a:latin typeface="Arial"/>
                <a:cs typeface="Arial"/>
              </a:rPr>
              <a:t>con</a:t>
            </a:r>
            <a:r>
              <a:rPr sz="2400" spc="-140" dirty="0">
                <a:solidFill>
                  <a:srgbClr val="073D86"/>
                </a:solidFill>
                <a:latin typeface="Arial"/>
                <a:cs typeface="Arial"/>
              </a:rPr>
              <a:t> </a:t>
            </a:r>
            <a:r>
              <a:rPr sz="2400" spc="-25" dirty="0">
                <a:solidFill>
                  <a:srgbClr val="073D86"/>
                </a:solidFill>
                <a:latin typeface="Arial"/>
                <a:cs typeface="Arial"/>
              </a:rPr>
              <a:t>più</a:t>
            </a:r>
            <a:r>
              <a:rPr sz="2400" spc="-140" dirty="0">
                <a:solidFill>
                  <a:srgbClr val="073D86"/>
                </a:solidFill>
                <a:latin typeface="Arial"/>
                <a:cs typeface="Arial"/>
              </a:rPr>
              <a:t> </a:t>
            </a:r>
            <a:r>
              <a:rPr sz="2400" spc="-55" dirty="0">
                <a:solidFill>
                  <a:srgbClr val="073D86"/>
                </a:solidFill>
                <a:latin typeface="Arial"/>
                <a:cs typeface="Arial"/>
              </a:rPr>
              <a:t>discipline.</a:t>
            </a:r>
            <a:endParaRPr sz="2400" dirty="0">
              <a:latin typeface="Arial"/>
              <a:cs typeface="Arial"/>
            </a:endParaRPr>
          </a:p>
          <a:p>
            <a:pPr>
              <a:lnSpc>
                <a:spcPct val="100000"/>
              </a:lnSpc>
              <a:spcBef>
                <a:spcPts val="30"/>
              </a:spcBef>
            </a:pPr>
            <a:endParaRPr sz="3000" dirty="0">
              <a:latin typeface="Times New Roman"/>
              <a:cs typeface="Times New Roman"/>
            </a:endParaRPr>
          </a:p>
          <a:p>
            <a:pPr marL="12700" marR="419734" algn="just">
              <a:lnSpc>
                <a:spcPct val="80000"/>
              </a:lnSpc>
              <a:spcBef>
                <a:spcPts val="5"/>
              </a:spcBef>
            </a:pPr>
            <a:r>
              <a:rPr sz="2400" spc="-90" dirty="0">
                <a:solidFill>
                  <a:srgbClr val="073D86"/>
                </a:solidFill>
                <a:latin typeface="Arial"/>
                <a:cs typeface="Arial"/>
              </a:rPr>
              <a:t>Anche</a:t>
            </a:r>
            <a:r>
              <a:rPr sz="2400" spc="-130" dirty="0">
                <a:solidFill>
                  <a:srgbClr val="073D86"/>
                </a:solidFill>
                <a:latin typeface="Arial"/>
                <a:cs typeface="Arial"/>
              </a:rPr>
              <a:t> </a:t>
            </a:r>
            <a:r>
              <a:rPr sz="2400" spc="-50" dirty="0">
                <a:solidFill>
                  <a:srgbClr val="073D86"/>
                </a:solidFill>
                <a:latin typeface="Arial"/>
                <a:cs typeface="Arial"/>
              </a:rPr>
              <a:t>quando</a:t>
            </a:r>
            <a:r>
              <a:rPr sz="2400" spc="-130" dirty="0">
                <a:solidFill>
                  <a:srgbClr val="073D86"/>
                </a:solidFill>
                <a:latin typeface="Arial"/>
                <a:cs typeface="Arial"/>
              </a:rPr>
              <a:t> </a:t>
            </a:r>
            <a:r>
              <a:rPr sz="2400" spc="-70" dirty="0">
                <a:solidFill>
                  <a:srgbClr val="073D86"/>
                </a:solidFill>
                <a:latin typeface="Arial"/>
                <a:cs typeface="Arial"/>
              </a:rPr>
              <a:t>la</a:t>
            </a:r>
            <a:r>
              <a:rPr sz="2400" spc="-145" dirty="0">
                <a:solidFill>
                  <a:srgbClr val="073D86"/>
                </a:solidFill>
                <a:latin typeface="Arial"/>
                <a:cs typeface="Arial"/>
              </a:rPr>
              <a:t> </a:t>
            </a:r>
            <a:r>
              <a:rPr sz="2400" spc="-35" dirty="0">
                <a:solidFill>
                  <a:srgbClr val="073D86"/>
                </a:solidFill>
                <a:latin typeface="Arial"/>
                <a:cs typeface="Arial"/>
              </a:rPr>
              <a:t>prova</a:t>
            </a:r>
            <a:r>
              <a:rPr sz="2400" spc="-150" dirty="0">
                <a:solidFill>
                  <a:srgbClr val="073D86"/>
                </a:solidFill>
                <a:latin typeface="Arial"/>
                <a:cs typeface="Arial"/>
              </a:rPr>
              <a:t> </a:t>
            </a:r>
            <a:r>
              <a:rPr sz="2400" spc="-105" dirty="0">
                <a:solidFill>
                  <a:srgbClr val="073D86"/>
                </a:solidFill>
                <a:latin typeface="Arial"/>
                <a:cs typeface="Arial"/>
              </a:rPr>
              <a:t>è</a:t>
            </a:r>
            <a:r>
              <a:rPr sz="2400" spc="-135" dirty="0">
                <a:solidFill>
                  <a:srgbClr val="073D86"/>
                </a:solidFill>
                <a:latin typeface="Arial"/>
                <a:cs typeface="Arial"/>
              </a:rPr>
              <a:t> </a:t>
            </a:r>
            <a:r>
              <a:rPr sz="2400" spc="-40" dirty="0">
                <a:solidFill>
                  <a:srgbClr val="073D86"/>
                </a:solidFill>
                <a:latin typeface="Arial"/>
                <a:cs typeface="Arial"/>
              </a:rPr>
              <a:t>composta</a:t>
            </a:r>
            <a:r>
              <a:rPr sz="2400" spc="-140" dirty="0">
                <a:solidFill>
                  <a:srgbClr val="073D86"/>
                </a:solidFill>
                <a:latin typeface="Arial"/>
                <a:cs typeface="Arial"/>
              </a:rPr>
              <a:t> </a:t>
            </a:r>
            <a:r>
              <a:rPr sz="2400" spc="-90" dirty="0">
                <a:solidFill>
                  <a:srgbClr val="073D86"/>
                </a:solidFill>
                <a:latin typeface="Arial"/>
                <a:cs typeface="Arial"/>
              </a:rPr>
              <a:t>da</a:t>
            </a:r>
            <a:r>
              <a:rPr sz="2400" spc="-155" dirty="0">
                <a:solidFill>
                  <a:srgbClr val="073D86"/>
                </a:solidFill>
                <a:latin typeface="Arial"/>
                <a:cs typeface="Arial"/>
              </a:rPr>
              <a:t> </a:t>
            </a:r>
            <a:r>
              <a:rPr sz="2400" spc="-20" dirty="0">
                <a:solidFill>
                  <a:srgbClr val="073D86"/>
                </a:solidFill>
                <a:latin typeface="Arial"/>
                <a:cs typeface="Arial"/>
              </a:rPr>
              <a:t>più</a:t>
            </a:r>
            <a:r>
              <a:rPr sz="2400" spc="-140" dirty="0">
                <a:solidFill>
                  <a:srgbClr val="073D86"/>
                </a:solidFill>
                <a:latin typeface="Arial"/>
                <a:cs typeface="Arial"/>
              </a:rPr>
              <a:t> </a:t>
            </a:r>
            <a:r>
              <a:rPr sz="2400" dirty="0">
                <a:solidFill>
                  <a:srgbClr val="073D86"/>
                </a:solidFill>
                <a:latin typeface="Arial"/>
                <a:cs typeface="Arial"/>
              </a:rPr>
              <a:t>parti,</a:t>
            </a:r>
            <a:r>
              <a:rPr sz="2400" spc="-140" dirty="0">
                <a:solidFill>
                  <a:srgbClr val="073D86"/>
                </a:solidFill>
                <a:latin typeface="Arial"/>
                <a:cs typeface="Arial"/>
              </a:rPr>
              <a:t> </a:t>
            </a:r>
            <a:r>
              <a:rPr sz="2400" spc="-70" dirty="0">
                <a:solidFill>
                  <a:srgbClr val="073D86"/>
                </a:solidFill>
                <a:latin typeface="Arial"/>
                <a:cs typeface="Arial"/>
              </a:rPr>
              <a:t>la</a:t>
            </a:r>
            <a:r>
              <a:rPr sz="2400" spc="-145" dirty="0">
                <a:solidFill>
                  <a:srgbClr val="073D86"/>
                </a:solidFill>
                <a:latin typeface="Arial"/>
                <a:cs typeface="Arial"/>
              </a:rPr>
              <a:t> </a:t>
            </a:r>
            <a:r>
              <a:rPr sz="2400" spc="-30" dirty="0">
                <a:solidFill>
                  <a:srgbClr val="073D86"/>
                </a:solidFill>
                <a:latin typeface="Arial"/>
                <a:cs typeface="Arial"/>
              </a:rPr>
              <a:t>griglia</a:t>
            </a:r>
            <a:r>
              <a:rPr sz="2400" spc="-145" dirty="0">
                <a:solidFill>
                  <a:srgbClr val="073D86"/>
                </a:solidFill>
                <a:latin typeface="Arial"/>
                <a:cs typeface="Arial"/>
              </a:rPr>
              <a:t> </a:t>
            </a:r>
            <a:r>
              <a:rPr sz="2400" spc="-105" dirty="0">
                <a:solidFill>
                  <a:srgbClr val="073D86"/>
                </a:solidFill>
                <a:latin typeface="Arial"/>
                <a:cs typeface="Arial"/>
              </a:rPr>
              <a:t>si  </a:t>
            </a:r>
            <a:r>
              <a:rPr sz="2400" spc="-35" dirty="0">
                <a:solidFill>
                  <a:srgbClr val="073D86"/>
                </a:solidFill>
                <a:latin typeface="Arial"/>
                <a:cs typeface="Arial"/>
              </a:rPr>
              <a:t>riferisce </a:t>
            </a:r>
            <a:r>
              <a:rPr sz="2400" spc="-75" dirty="0">
                <a:solidFill>
                  <a:srgbClr val="073D86"/>
                </a:solidFill>
                <a:latin typeface="Arial"/>
                <a:cs typeface="Arial"/>
              </a:rPr>
              <a:t>alla </a:t>
            </a:r>
            <a:r>
              <a:rPr sz="2400" spc="-50" dirty="0">
                <a:solidFill>
                  <a:srgbClr val="073D86"/>
                </a:solidFill>
                <a:latin typeface="Arial"/>
                <a:cs typeface="Arial"/>
              </a:rPr>
              <a:t>valutazione </a:t>
            </a:r>
            <a:r>
              <a:rPr sz="2400" spc="-80" dirty="0">
                <a:solidFill>
                  <a:srgbClr val="073D86"/>
                </a:solidFill>
                <a:latin typeface="Arial"/>
                <a:cs typeface="Arial"/>
              </a:rPr>
              <a:t>complessiva </a:t>
            </a:r>
            <a:r>
              <a:rPr sz="2400" spc="-40" dirty="0">
                <a:solidFill>
                  <a:srgbClr val="073D86"/>
                </a:solidFill>
                <a:latin typeface="Arial"/>
                <a:cs typeface="Arial"/>
              </a:rPr>
              <a:t>(perché </a:t>
            </a:r>
            <a:r>
              <a:rPr sz="2400" spc="85" dirty="0">
                <a:solidFill>
                  <a:srgbClr val="073D86"/>
                </a:solidFill>
                <a:latin typeface="Arial"/>
                <a:cs typeface="Arial"/>
              </a:rPr>
              <a:t>tutte </a:t>
            </a:r>
            <a:r>
              <a:rPr sz="2400" spc="-45" dirty="0">
                <a:solidFill>
                  <a:srgbClr val="073D86"/>
                </a:solidFill>
                <a:latin typeface="Arial"/>
                <a:cs typeface="Arial"/>
              </a:rPr>
              <a:t>le </a:t>
            </a:r>
            <a:r>
              <a:rPr sz="2400" spc="15" dirty="0">
                <a:solidFill>
                  <a:srgbClr val="073D86"/>
                </a:solidFill>
                <a:latin typeface="Arial"/>
                <a:cs typeface="Arial"/>
              </a:rPr>
              <a:t>parti  </a:t>
            </a:r>
            <a:r>
              <a:rPr sz="2400" spc="-35" dirty="0">
                <a:solidFill>
                  <a:srgbClr val="073D86"/>
                </a:solidFill>
                <a:latin typeface="Arial"/>
                <a:cs typeface="Arial"/>
              </a:rPr>
              <a:t>mirano</a:t>
            </a:r>
            <a:r>
              <a:rPr sz="2400" spc="-140" dirty="0">
                <a:solidFill>
                  <a:srgbClr val="073D86"/>
                </a:solidFill>
                <a:latin typeface="Arial"/>
                <a:cs typeface="Arial"/>
              </a:rPr>
              <a:t> </a:t>
            </a:r>
            <a:r>
              <a:rPr sz="2400" spc="-160" dirty="0">
                <a:solidFill>
                  <a:srgbClr val="073D86"/>
                </a:solidFill>
                <a:latin typeface="Arial"/>
                <a:cs typeface="Arial"/>
              </a:rPr>
              <a:t>a</a:t>
            </a:r>
            <a:r>
              <a:rPr sz="2400" spc="-150" dirty="0">
                <a:solidFill>
                  <a:srgbClr val="073D86"/>
                </a:solidFill>
                <a:latin typeface="Arial"/>
                <a:cs typeface="Arial"/>
              </a:rPr>
              <a:t> </a:t>
            </a:r>
            <a:r>
              <a:rPr sz="2400" spc="-35" dirty="0">
                <a:solidFill>
                  <a:srgbClr val="073D86"/>
                </a:solidFill>
                <a:latin typeface="Arial"/>
                <a:cs typeface="Arial"/>
              </a:rPr>
              <a:t>verificare</a:t>
            </a:r>
            <a:r>
              <a:rPr sz="2400" spc="-135" dirty="0">
                <a:solidFill>
                  <a:srgbClr val="073D86"/>
                </a:solidFill>
                <a:latin typeface="Arial"/>
                <a:cs typeface="Arial"/>
              </a:rPr>
              <a:t> </a:t>
            </a:r>
            <a:r>
              <a:rPr sz="2400" spc="-45" dirty="0">
                <a:solidFill>
                  <a:srgbClr val="073D86"/>
                </a:solidFill>
                <a:latin typeface="Arial"/>
                <a:cs typeface="Arial"/>
              </a:rPr>
              <a:t>le</a:t>
            </a:r>
            <a:r>
              <a:rPr sz="2400" spc="-140" dirty="0">
                <a:solidFill>
                  <a:srgbClr val="073D86"/>
                </a:solidFill>
                <a:latin typeface="Arial"/>
                <a:cs typeface="Arial"/>
              </a:rPr>
              <a:t> </a:t>
            </a:r>
            <a:r>
              <a:rPr sz="2400" spc="-45" dirty="0">
                <a:solidFill>
                  <a:srgbClr val="073D86"/>
                </a:solidFill>
                <a:latin typeface="Arial"/>
                <a:cs typeface="Arial"/>
              </a:rPr>
              <a:t>competenze,</a:t>
            </a:r>
            <a:r>
              <a:rPr sz="2400" spc="-145" dirty="0">
                <a:solidFill>
                  <a:srgbClr val="073D86"/>
                </a:solidFill>
                <a:latin typeface="Arial"/>
                <a:cs typeface="Arial"/>
              </a:rPr>
              <a:t> </a:t>
            </a:r>
            <a:r>
              <a:rPr sz="2400" spc="-20" dirty="0">
                <a:solidFill>
                  <a:srgbClr val="073D86"/>
                </a:solidFill>
                <a:latin typeface="Arial"/>
                <a:cs typeface="Arial"/>
              </a:rPr>
              <a:t>abilità</a:t>
            </a:r>
            <a:r>
              <a:rPr sz="2400" spc="-135" dirty="0">
                <a:solidFill>
                  <a:srgbClr val="073D86"/>
                </a:solidFill>
                <a:latin typeface="Arial"/>
                <a:cs typeface="Arial"/>
              </a:rPr>
              <a:t> </a:t>
            </a:r>
            <a:r>
              <a:rPr sz="2400" spc="-105" dirty="0">
                <a:solidFill>
                  <a:srgbClr val="073D86"/>
                </a:solidFill>
                <a:latin typeface="Arial"/>
                <a:cs typeface="Arial"/>
              </a:rPr>
              <a:t>e</a:t>
            </a:r>
            <a:r>
              <a:rPr sz="2400" spc="-145" dirty="0">
                <a:solidFill>
                  <a:srgbClr val="073D86"/>
                </a:solidFill>
                <a:latin typeface="Arial"/>
                <a:cs typeface="Arial"/>
              </a:rPr>
              <a:t> </a:t>
            </a:r>
            <a:r>
              <a:rPr sz="2400" spc="-85" dirty="0">
                <a:solidFill>
                  <a:srgbClr val="073D86"/>
                </a:solidFill>
                <a:latin typeface="Arial"/>
                <a:cs typeface="Arial"/>
              </a:rPr>
              <a:t>conoscenze</a:t>
            </a:r>
            <a:r>
              <a:rPr sz="2400" spc="-135" dirty="0">
                <a:solidFill>
                  <a:srgbClr val="073D86"/>
                </a:solidFill>
                <a:latin typeface="Arial"/>
                <a:cs typeface="Arial"/>
              </a:rPr>
              <a:t> </a:t>
            </a:r>
            <a:r>
              <a:rPr sz="2400" spc="-40" dirty="0">
                <a:solidFill>
                  <a:srgbClr val="073D86"/>
                </a:solidFill>
                <a:latin typeface="Arial"/>
                <a:cs typeface="Arial"/>
              </a:rPr>
              <a:t>del  </a:t>
            </a:r>
            <a:r>
              <a:rPr sz="2400" spc="30" dirty="0">
                <a:solidFill>
                  <a:srgbClr val="073D86"/>
                </a:solidFill>
                <a:latin typeface="Arial"/>
                <a:cs typeface="Arial"/>
              </a:rPr>
              <a:t>profilo)</a:t>
            </a:r>
            <a:endParaRPr sz="2400" dirty="0">
              <a:latin typeface="Arial"/>
              <a:cs typeface="Arial"/>
            </a:endParaRPr>
          </a:p>
        </p:txBody>
      </p:sp>
      <p:sp>
        <p:nvSpPr>
          <p:cNvPr id="3" name="object 3"/>
          <p:cNvSpPr txBox="1">
            <a:spLocks noGrp="1"/>
          </p:cNvSpPr>
          <p:nvPr>
            <p:ph type="title"/>
          </p:nvPr>
        </p:nvSpPr>
        <p:spPr>
          <a:xfrm>
            <a:off x="3058160" y="105918"/>
            <a:ext cx="54762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155" dirty="0"/>
              <a:t>PROVE</a:t>
            </a:r>
            <a:r>
              <a:rPr sz="2900" spc="-250" dirty="0"/>
              <a:t> </a:t>
            </a:r>
            <a:r>
              <a:rPr sz="2900" spc="-100" dirty="0"/>
              <a:t>D’ESAME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30</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Colloquio Esame di Stato 2019</a:t>
            </a:r>
          </a:p>
        </p:txBody>
      </p:sp>
      <p:sp>
        <p:nvSpPr>
          <p:cNvPr id="3" name="Content Placeholder 2"/>
          <p:cNvSpPr>
            <a:spLocks noGrp="1"/>
          </p:cNvSpPr>
          <p:nvPr>
            <p:ph sz="quarter" idx="1"/>
          </p:nvPr>
        </p:nvSpPr>
        <p:spPr/>
        <p:txBody>
          <a:bodyPr>
            <a:normAutofit/>
          </a:bodyPr>
          <a:lstStyle/>
          <a:p>
            <a:pPr marL="0" indent="0">
              <a:lnSpc>
                <a:spcPct val="150000"/>
              </a:lnSpc>
              <a:buNone/>
            </a:pPr>
            <a:r>
              <a:rPr lang="it-IT" dirty="0"/>
              <a:t>Il 18 </a:t>
            </a:r>
            <a:r>
              <a:rPr lang="it-IT" dirty="0" smtClean="0"/>
              <a:t>Gennaio 2019 </a:t>
            </a:r>
            <a:r>
              <a:rPr lang="it-IT" dirty="0"/>
              <a:t>con il </a:t>
            </a:r>
            <a:r>
              <a:rPr lang="it-IT" dirty="0">
                <a:hlinkClick r:id="rId2" action="ppaction://hlinkfile"/>
              </a:rPr>
              <a:t>DM 37 il </a:t>
            </a:r>
            <a:r>
              <a:rPr lang="it-IT" dirty="0" smtClean="0">
                <a:hlinkClick r:id="rId2" action="ppaction://hlinkfile"/>
              </a:rPr>
              <a:t>MIUR</a:t>
            </a:r>
            <a:r>
              <a:rPr lang="it-IT" dirty="0"/>
              <a:t> ha offerto indicazioni più approfondite sulla modalità di svolgimento del colloquio dell’Esame di Stato </a:t>
            </a:r>
            <a:r>
              <a:rPr lang="it-IT" dirty="0" smtClean="0"/>
              <a:t>(</a:t>
            </a:r>
            <a:r>
              <a:rPr lang="it-IT" dirty="0"/>
              <a:t>art. 2) che, come negli esami precedenti, si svolge in un’unica soluzione temporale e alla presenza dell’intera commissione (comma 2</a:t>
            </a:r>
            <a:r>
              <a:rPr lang="it-IT" dirty="0" smtClean="0"/>
              <a:t>)</a:t>
            </a:r>
            <a:endParaRPr lang="en-US" dirty="0"/>
          </a:p>
          <a:p>
            <a:endParaRPr lang="en-US" dirty="0"/>
          </a:p>
        </p:txBody>
      </p:sp>
      <p:sp>
        <p:nvSpPr>
          <p:cNvPr id="2" name="Segnaposto piè di pagina 1"/>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31</a:t>
            </a:fld>
            <a:endParaRPr lang="en-US"/>
          </a:p>
        </p:txBody>
      </p:sp>
    </p:spTree>
    <p:extLst>
      <p:ext uri="{BB962C8B-B14F-4D97-AF65-F5344CB8AC3E}">
        <p14:creationId xmlns:p14="http://schemas.microsoft.com/office/powerpoint/2010/main" val="3869849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a:t>Colloquio Esame di Stato 2019 </a:t>
            </a:r>
            <a:endParaRPr lang="en-US" dirty="0"/>
          </a:p>
        </p:txBody>
      </p:sp>
      <p:sp>
        <p:nvSpPr>
          <p:cNvPr id="4" name="Rectangle 3"/>
          <p:cNvSpPr/>
          <p:nvPr/>
        </p:nvSpPr>
        <p:spPr>
          <a:xfrm>
            <a:off x="2069160" y="4050363"/>
            <a:ext cx="5631544" cy="1034821"/>
          </a:xfrm>
          <a:prstGeom prst="rect">
            <a:avLst/>
          </a:prstGeom>
          <a:solidFill>
            <a:schemeClr val="accent1">
              <a:lumMod val="20000"/>
              <a:lumOff val="80000"/>
            </a:schemeClr>
          </a:solidFill>
          <a:ln w="25400" cap="flat" cmpd="sng" algn="ctr">
            <a:solidFill>
              <a:schemeClr val="accent1"/>
            </a:solidFill>
            <a:prstDash val="solid"/>
          </a:ln>
          <a:effectLst/>
        </p:spPr>
        <p:txBody>
          <a:bodyPr rtlCol="0" anchor="ctr"/>
          <a:lstStyle/>
          <a:p>
            <a:pPr lvl="0" algn="ctr">
              <a:defRPr/>
            </a:pPr>
            <a:r>
              <a:rPr lang="it-IT" sz="2400" dirty="0" smtClean="0"/>
              <a:t>relazione sui </a:t>
            </a:r>
            <a:r>
              <a:rPr lang="it-IT" sz="2400" dirty="0"/>
              <a:t>percorsi per le competenze trasversali e </a:t>
            </a:r>
            <a:r>
              <a:rPr lang="it-IT" sz="2400" dirty="0" smtClean="0"/>
              <a:t>l’orientamento (alternanza scuola lavoro)</a:t>
            </a:r>
            <a:endParaRPr kumimoji="0" lang="en-US" sz="2400" b="0" i="0" u="none" strike="noStrike" kern="0" cap="none" spc="0" normalizeH="0" baseline="0" noProof="0" dirty="0">
              <a:ln>
                <a:noFill/>
              </a:ln>
              <a:solidFill>
                <a:sysClr val="window" lastClr="FFFFFF"/>
              </a:solidFill>
              <a:effectLst/>
              <a:uLnTx/>
              <a:uFillTx/>
              <a:latin typeface="Arial" pitchFamily="34" charset="0"/>
              <a:cs typeface="Arial" pitchFamily="34" charset="0"/>
            </a:endParaRPr>
          </a:p>
        </p:txBody>
      </p:sp>
      <p:sp>
        <p:nvSpPr>
          <p:cNvPr id="5" name="Rectangle 4"/>
          <p:cNvSpPr/>
          <p:nvPr/>
        </p:nvSpPr>
        <p:spPr>
          <a:xfrm>
            <a:off x="685178" y="4019166"/>
            <a:ext cx="792272" cy="618141"/>
          </a:xfrm>
          <a:prstGeom prst="rect">
            <a:avLst/>
          </a:prstGeom>
          <a:solidFill>
            <a:schemeClr val="accent1"/>
          </a:solidFill>
          <a:ln w="25400" cap="flat" cmpd="sng" algn="ctr">
            <a:solidFill>
              <a:schemeClr val="accent1">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Arial" pitchFamily="34" charset="0"/>
                <a:ea typeface="+mn-ea"/>
                <a:cs typeface="Arial" pitchFamily="34" charset="0"/>
              </a:rPr>
              <a:t>2</a:t>
            </a:r>
          </a:p>
        </p:txBody>
      </p:sp>
      <p:sp>
        <p:nvSpPr>
          <p:cNvPr id="6" name="Rectangle 5"/>
          <p:cNvSpPr/>
          <p:nvPr/>
        </p:nvSpPr>
        <p:spPr>
          <a:xfrm>
            <a:off x="2039770" y="5219751"/>
            <a:ext cx="5562600" cy="800049"/>
          </a:xfrm>
          <a:prstGeom prst="rect">
            <a:avLst/>
          </a:prstGeom>
          <a:solidFill>
            <a:schemeClr val="accent1">
              <a:lumMod val="20000"/>
              <a:lumOff val="80000"/>
            </a:schemeClr>
          </a:solidFill>
          <a:ln w="25400" cap="flat" cmpd="sng" algn="ctr">
            <a:solidFill>
              <a:schemeClr val="accent1"/>
            </a:solidFill>
            <a:prstDash val="solid"/>
          </a:ln>
          <a:effectLst/>
        </p:spPr>
        <p:txBody>
          <a:bodyPr rtlCol="0" anchor="ctr"/>
          <a:lstStyle/>
          <a:p>
            <a:pPr lvl="0" algn="ctr">
              <a:defRPr/>
            </a:pPr>
            <a:r>
              <a:rPr lang="it-IT" sz="2400" dirty="0"/>
              <a:t>valutazione delle competenze di Cittadinanza e Costituzione</a:t>
            </a:r>
            <a:endParaRPr kumimoji="0" lang="en-US" sz="2400" b="0" i="0" u="none" strike="noStrike" kern="0" cap="none" spc="0" normalizeH="0" baseline="0" noProof="0" dirty="0">
              <a:ln>
                <a:noFill/>
              </a:ln>
              <a:solidFill>
                <a:sysClr val="window" lastClr="FFFFFF"/>
              </a:solidFill>
              <a:effectLst/>
              <a:uLnTx/>
              <a:uFillTx/>
              <a:latin typeface="Arial" pitchFamily="34" charset="0"/>
              <a:cs typeface="Arial" pitchFamily="34" charset="0"/>
            </a:endParaRPr>
          </a:p>
        </p:txBody>
      </p:sp>
      <p:sp>
        <p:nvSpPr>
          <p:cNvPr id="7" name="Rectangle 6"/>
          <p:cNvSpPr/>
          <p:nvPr/>
        </p:nvSpPr>
        <p:spPr>
          <a:xfrm>
            <a:off x="670664" y="5166787"/>
            <a:ext cx="792272" cy="618141"/>
          </a:xfrm>
          <a:prstGeom prst="rect">
            <a:avLst/>
          </a:prstGeom>
          <a:solidFill>
            <a:schemeClr val="accent1"/>
          </a:solidFill>
          <a:ln w="25400" cap="flat" cmpd="sng" algn="ctr">
            <a:solidFill>
              <a:schemeClr val="accent1">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Arial" pitchFamily="34" charset="0"/>
                <a:ea typeface="+mn-ea"/>
                <a:cs typeface="Arial" pitchFamily="34" charset="0"/>
              </a:rPr>
              <a:t>3</a:t>
            </a:r>
          </a:p>
        </p:txBody>
      </p:sp>
      <p:sp>
        <p:nvSpPr>
          <p:cNvPr id="12" name="Rectangle 11"/>
          <p:cNvSpPr/>
          <p:nvPr/>
        </p:nvSpPr>
        <p:spPr>
          <a:xfrm>
            <a:off x="2039770" y="2408780"/>
            <a:ext cx="5660934" cy="1384385"/>
          </a:xfrm>
          <a:prstGeom prst="rect">
            <a:avLst/>
          </a:prstGeom>
          <a:solidFill>
            <a:schemeClr val="accent1">
              <a:lumMod val="20000"/>
              <a:lumOff val="80000"/>
            </a:schemeClr>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 lastClr="FFFFFF"/>
                </a:solidFill>
                <a:effectLst/>
                <a:uLnTx/>
                <a:uFillTx/>
                <a:latin typeface="Arial" pitchFamily="34" charset="0"/>
                <a:ea typeface="+mn-ea"/>
                <a:cs typeface="Arial" pitchFamily="34" charset="0"/>
              </a:rPr>
              <a:t> </a:t>
            </a:r>
          </a:p>
        </p:txBody>
      </p:sp>
      <p:sp>
        <p:nvSpPr>
          <p:cNvPr id="13" name="TextBox 12"/>
          <p:cNvSpPr txBox="1"/>
          <p:nvPr/>
        </p:nvSpPr>
        <p:spPr>
          <a:xfrm>
            <a:off x="533401" y="1405169"/>
            <a:ext cx="7383780" cy="830997"/>
          </a:xfrm>
          <a:prstGeom prst="rect">
            <a:avLst/>
          </a:prstGeom>
          <a:noFill/>
        </p:spPr>
        <p:txBody>
          <a:bodyPr wrap="square" rtlCol="0">
            <a:spAutoFit/>
          </a:bodyPr>
          <a:lstStyle/>
          <a:p>
            <a:r>
              <a:rPr lang="it-IT" sz="2400" dirty="0"/>
              <a:t>Il nuovo Colloquio dell’Esame di Stato 2019 </a:t>
            </a:r>
            <a:r>
              <a:rPr lang="it-IT" sz="2400" dirty="0" smtClean="0"/>
              <a:t> verterà </a:t>
            </a:r>
            <a:r>
              <a:rPr lang="it-IT" sz="2400" dirty="0"/>
              <a:t>essenzialmente su tre parti</a:t>
            </a:r>
            <a:endParaRPr lang="en-US" sz="2300" dirty="0">
              <a:latin typeface="Arial" pitchFamily="34" charset="0"/>
              <a:cs typeface="Arial" pitchFamily="34" charset="0"/>
            </a:endParaRPr>
          </a:p>
        </p:txBody>
      </p:sp>
      <p:sp>
        <p:nvSpPr>
          <p:cNvPr id="14" name="Rectangle 13"/>
          <p:cNvSpPr/>
          <p:nvPr/>
        </p:nvSpPr>
        <p:spPr>
          <a:xfrm>
            <a:off x="685178" y="2514600"/>
            <a:ext cx="792272" cy="618141"/>
          </a:xfrm>
          <a:prstGeom prst="rect">
            <a:avLst/>
          </a:prstGeom>
          <a:solidFill>
            <a:schemeClr val="accent1"/>
          </a:solidFill>
          <a:ln w="25400" cap="flat" cmpd="sng" algn="ctr">
            <a:solidFill>
              <a:schemeClr val="accent1">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Arial" pitchFamily="34" charset="0"/>
                <a:ea typeface="+mn-ea"/>
                <a:cs typeface="Arial" pitchFamily="34" charset="0"/>
              </a:rPr>
              <a:t>1</a:t>
            </a:r>
            <a:endParaRPr kumimoji="0" lang="en-US" sz="2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Arial" pitchFamily="34" charset="0"/>
              <a:ea typeface="+mn-ea"/>
              <a:cs typeface="Arial" pitchFamily="34" charset="0"/>
            </a:endParaRPr>
          </a:p>
        </p:txBody>
      </p:sp>
      <p:sp>
        <p:nvSpPr>
          <p:cNvPr id="15" name="TextBox 14"/>
          <p:cNvSpPr txBox="1"/>
          <p:nvPr/>
        </p:nvSpPr>
        <p:spPr>
          <a:xfrm>
            <a:off x="2209800" y="2592837"/>
            <a:ext cx="5562600" cy="1200329"/>
          </a:xfrm>
          <a:prstGeom prst="rect">
            <a:avLst/>
          </a:prstGeom>
          <a:noFill/>
        </p:spPr>
        <p:txBody>
          <a:bodyPr wrap="square" rtlCol="0">
            <a:spAutoFit/>
          </a:bodyPr>
          <a:lstStyle/>
          <a:p>
            <a:pPr lvl="0"/>
            <a:r>
              <a:rPr lang="it-IT" sz="2400" dirty="0"/>
              <a:t>argomentazione critica da parte dello studente a partire da materiali predisposti dalla Commissione</a:t>
            </a:r>
          </a:p>
        </p:txBody>
      </p:sp>
      <p:sp>
        <p:nvSpPr>
          <p:cNvPr id="3" name="Segnaposto piè di pagina 2"/>
          <p:cNvSpPr>
            <a:spLocks noGrp="1"/>
          </p:cNvSpPr>
          <p:nvPr>
            <p:ph type="ftr" sz="quarter" idx="11"/>
          </p:nvPr>
        </p:nvSpPr>
        <p:spPr/>
        <p:txBody>
          <a:bodyPr/>
          <a:lstStyle/>
          <a:p>
            <a:r>
              <a:rPr lang="en-US" smtClean="0"/>
              <a:t>Maurizio Piscitelli</a:t>
            </a:r>
            <a:endParaRPr lang="en-US"/>
          </a:p>
        </p:txBody>
      </p:sp>
      <p:sp>
        <p:nvSpPr>
          <p:cNvPr id="8" name="Segnaposto numero diapositiva 7"/>
          <p:cNvSpPr>
            <a:spLocks noGrp="1"/>
          </p:cNvSpPr>
          <p:nvPr>
            <p:ph type="sldNum" sz="quarter" idx="12"/>
          </p:nvPr>
        </p:nvSpPr>
        <p:spPr/>
        <p:txBody>
          <a:bodyPr>
            <a:normAutofit fontScale="85000" lnSpcReduction="20000"/>
          </a:bodyPr>
          <a:lstStyle/>
          <a:p>
            <a:fld id="{F54C93B1-FCDD-4EE2-9D2A-962769FD0B9F}" type="slidenum">
              <a:rPr lang="en-US" smtClean="0"/>
              <a:pPr/>
              <a:t>32</a:t>
            </a:fld>
            <a:endParaRPr lang="en-US"/>
          </a:p>
        </p:txBody>
      </p:sp>
    </p:spTree>
    <p:extLst>
      <p:ext uri="{BB962C8B-B14F-4D97-AF65-F5344CB8AC3E}">
        <p14:creationId xmlns:p14="http://schemas.microsoft.com/office/powerpoint/2010/main" val="3785714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990600" y="228600"/>
            <a:ext cx="8153400" cy="990600"/>
          </a:xfrm>
        </p:spPr>
        <p:txBody>
          <a:bodyPr/>
          <a:lstStyle/>
          <a:p>
            <a:r>
              <a:rPr lang="it-IT" dirty="0" smtClean="0"/>
              <a:t>COLLOQUIO </a:t>
            </a:r>
            <a:endParaRPr lang="it-IT" dirty="0"/>
          </a:p>
        </p:txBody>
      </p:sp>
      <p:sp>
        <p:nvSpPr>
          <p:cNvPr id="3" name="Segnaposto contenuto 2"/>
          <p:cNvSpPr>
            <a:spLocks noGrp="1"/>
          </p:cNvSpPr>
          <p:nvPr>
            <p:ph sz="quarter" idx="4294967295"/>
          </p:nvPr>
        </p:nvSpPr>
        <p:spPr>
          <a:xfrm>
            <a:off x="990600" y="1600200"/>
            <a:ext cx="8153400" cy="4495800"/>
          </a:xfrm>
        </p:spPr>
        <p:txBody>
          <a:bodyPr>
            <a:normAutofit/>
          </a:bodyPr>
          <a:lstStyle/>
          <a:p>
            <a:pPr marL="0" indent="0">
              <a:buNone/>
            </a:pPr>
            <a:r>
              <a:rPr lang="it-IT" dirty="0" smtClean="0"/>
              <a:t>La commissione assicura:</a:t>
            </a:r>
          </a:p>
          <a:p>
            <a:pPr marL="0" indent="0">
              <a:buNone/>
            </a:pPr>
            <a:endParaRPr lang="it-IT" dirty="0"/>
          </a:p>
          <a:p>
            <a:pPr>
              <a:buFont typeface="Wingdings" pitchFamily="2" charset="2"/>
              <a:buChar char="v"/>
            </a:pPr>
            <a:r>
              <a:rPr lang="it-IT" dirty="0" smtClean="0"/>
              <a:t>un’articolazione </a:t>
            </a:r>
            <a:r>
              <a:rPr lang="it-IT" dirty="0"/>
              <a:t>equilibrata </a:t>
            </a:r>
            <a:r>
              <a:rPr lang="it-IT" dirty="0" smtClean="0"/>
              <a:t>delle fasi del colloquio</a:t>
            </a:r>
          </a:p>
          <a:p>
            <a:pPr>
              <a:buFont typeface="Wingdings" pitchFamily="2" charset="2"/>
              <a:buChar char="v"/>
            </a:pPr>
            <a:endParaRPr lang="it-IT" dirty="0" smtClean="0"/>
          </a:p>
          <a:p>
            <a:pPr>
              <a:buFont typeface="Wingdings" pitchFamily="2" charset="2"/>
              <a:buChar char="v"/>
            </a:pPr>
            <a:r>
              <a:rPr lang="it-IT" dirty="0" smtClean="0"/>
              <a:t>il </a:t>
            </a:r>
            <a:r>
              <a:rPr lang="it-IT" dirty="0"/>
              <a:t>coinvolgimento delle diverse discipline, senza una rigida distinzione tra le stesse.</a:t>
            </a:r>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lstStyle/>
          <a:p>
            <a:fld id="{F54C93B1-FCDD-4EE2-9D2A-962769FD0B9F}" type="slidenum">
              <a:rPr lang="en-US" smtClean="0"/>
              <a:pPr/>
              <a:t>33</a:t>
            </a:fld>
            <a:endParaRPr lang="en-US"/>
          </a:p>
        </p:txBody>
      </p:sp>
    </p:spTree>
    <p:extLst>
      <p:ext uri="{BB962C8B-B14F-4D97-AF65-F5344CB8AC3E}">
        <p14:creationId xmlns:p14="http://schemas.microsoft.com/office/powerpoint/2010/main" val="2806001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COLLOQUIO</a:t>
            </a:r>
            <a:endParaRPr lang="it-IT" dirty="0"/>
          </a:p>
        </p:txBody>
      </p:sp>
      <p:sp>
        <p:nvSpPr>
          <p:cNvPr id="3" name="Segnaposto contenuto 2"/>
          <p:cNvSpPr>
            <a:spLocks noGrp="1"/>
          </p:cNvSpPr>
          <p:nvPr>
            <p:ph sz="quarter" idx="1"/>
          </p:nvPr>
        </p:nvSpPr>
        <p:spPr/>
        <p:txBody>
          <a:bodyPr/>
          <a:lstStyle/>
          <a:p>
            <a:pPr marL="0" indent="0">
              <a:lnSpc>
                <a:spcPct val="200000"/>
              </a:lnSpc>
              <a:buNone/>
            </a:pPr>
            <a:r>
              <a:rPr lang="it-IT" dirty="0"/>
              <a:t>I commissari interni ed esterni continuano a condurre l’esame in tutte le discipline per le quali hanno titolo, compresa la discussione degli elaborati delle prove </a:t>
            </a:r>
            <a:r>
              <a:rPr lang="it-IT" dirty="0" smtClean="0"/>
              <a:t>scritte</a:t>
            </a:r>
            <a:endParaRPr lang="it-IT" dirty="0"/>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34</a:t>
            </a:fld>
            <a:endParaRPr lang="en-US"/>
          </a:p>
        </p:txBody>
      </p:sp>
    </p:spTree>
    <p:extLst>
      <p:ext uri="{BB962C8B-B14F-4D97-AF65-F5344CB8AC3E}">
        <p14:creationId xmlns:p14="http://schemas.microsoft.com/office/powerpoint/2010/main" val="2213006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COLLOQUIO</a:t>
            </a:r>
            <a:endParaRPr lang="it-IT" dirty="0"/>
          </a:p>
        </p:txBody>
      </p:sp>
      <p:sp>
        <p:nvSpPr>
          <p:cNvPr id="3" name="Segnaposto contenuto 2"/>
          <p:cNvSpPr>
            <a:spLocks noGrp="1"/>
          </p:cNvSpPr>
          <p:nvPr>
            <p:ph sz="quarter" idx="1"/>
          </p:nvPr>
        </p:nvSpPr>
        <p:spPr>
          <a:xfrm>
            <a:off x="228600" y="1600200"/>
            <a:ext cx="8686800" cy="5029200"/>
          </a:xfrm>
        </p:spPr>
        <p:txBody>
          <a:bodyPr>
            <a:normAutofit/>
          </a:bodyPr>
          <a:lstStyle/>
          <a:p>
            <a:pPr marL="0" indent="0">
              <a:buNone/>
            </a:pPr>
            <a:r>
              <a:rPr lang="it-IT" dirty="0"/>
              <a:t>Il colloquio deve accertare “</a:t>
            </a:r>
            <a:r>
              <a:rPr lang="it-IT" i="1" dirty="0"/>
              <a:t>il conseguimento del profilo educativo, culturale e professionale</a:t>
            </a:r>
            <a:r>
              <a:rPr lang="it-IT" dirty="0"/>
              <a:t> </a:t>
            </a:r>
            <a:r>
              <a:rPr lang="it-IT" dirty="0" smtClean="0"/>
              <a:t>“ PECUP (comma </a:t>
            </a:r>
            <a:r>
              <a:rPr lang="it-IT" dirty="0"/>
              <a:t>1) prendendo l’avvio dall’analisi di</a:t>
            </a:r>
            <a:r>
              <a:rPr lang="it-IT" dirty="0" smtClean="0"/>
              <a:t>:</a:t>
            </a:r>
          </a:p>
          <a:p>
            <a:pPr>
              <a:buFont typeface="Wingdings" pitchFamily="2" charset="2"/>
              <a:buChar char="v"/>
            </a:pPr>
            <a:r>
              <a:rPr lang="it-IT" dirty="0" smtClean="0"/>
              <a:t> testi</a:t>
            </a:r>
          </a:p>
          <a:p>
            <a:pPr>
              <a:buFont typeface="Wingdings" pitchFamily="2" charset="2"/>
              <a:buChar char="v"/>
            </a:pPr>
            <a:r>
              <a:rPr lang="it-IT" dirty="0"/>
              <a:t> </a:t>
            </a:r>
            <a:r>
              <a:rPr lang="it-IT" dirty="0" smtClean="0"/>
              <a:t>documenti</a:t>
            </a:r>
          </a:p>
          <a:p>
            <a:pPr>
              <a:buFont typeface="Wingdings" pitchFamily="2" charset="2"/>
              <a:buChar char="v"/>
            </a:pPr>
            <a:r>
              <a:rPr lang="it-IT" dirty="0" smtClean="0"/>
              <a:t> esperienze</a:t>
            </a:r>
          </a:p>
          <a:p>
            <a:pPr>
              <a:buFont typeface="Wingdings" pitchFamily="2" charset="2"/>
              <a:buChar char="v"/>
            </a:pPr>
            <a:r>
              <a:rPr lang="it-IT" dirty="0"/>
              <a:t> </a:t>
            </a:r>
            <a:r>
              <a:rPr lang="it-IT" dirty="0" smtClean="0"/>
              <a:t>progetti</a:t>
            </a:r>
          </a:p>
          <a:p>
            <a:pPr>
              <a:buFont typeface="Wingdings" pitchFamily="2" charset="2"/>
              <a:buChar char="v"/>
            </a:pPr>
            <a:r>
              <a:rPr lang="it-IT" dirty="0"/>
              <a:t> </a:t>
            </a:r>
            <a:r>
              <a:rPr lang="it-IT" dirty="0" smtClean="0"/>
              <a:t>problemi</a:t>
            </a:r>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35</a:t>
            </a:fld>
            <a:endParaRPr lang="en-US"/>
          </a:p>
        </p:txBody>
      </p:sp>
    </p:spTree>
    <p:extLst>
      <p:ext uri="{BB962C8B-B14F-4D97-AF65-F5344CB8AC3E}">
        <p14:creationId xmlns:p14="http://schemas.microsoft.com/office/powerpoint/2010/main" val="9497665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COLLOQUIO</a:t>
            </a:r>
            <a:endParaRPr lang="it-IT" dirty="0"/>
          </a:p>
        </p:txBody>
      </p:sp>
      <p:sp>
        <p:nvSpPr>
          <p:cNvPr id="3" name="Segnaposto contenuto 2"/>
          <p:cNvSpPr>
            <a:spLocks noGrp="1"/>
          </p:cNvSpPr>
          <p:nvPr>
            <p:ph sz="quarter" idx="1"/>
          </p:nvPr>
        </p:nvSpPr>
        <p:spPr/>
        <p:txBody>
          <a:bodyPr>
            <a:normAutofit lnSpcReduction="10000"/>
          </a:bodyPr>
          <a:lstStyle/>
          <a:p>
            <a:pPr marL="0" indent="0">
              <a:lnSpc>
                <a:spcPct val="200000"/>
              </a:lnSpc>
              <a:buNone/>
            </a:pPr>
            <a:r>
              <a:rPr lang="it-IT" dirty="0" smtClean="0"/>
              <a:t>I</a:t>
            </a:r>
            <a:r>
              <a:rPr lang="it-IT" dirty="0"/>
              <a:t> materiali che </a:t>
            </a:r>
            <a:r>
              <a:rPr lang="it-IT" dirty="0" smtClean="0"/>
              <a:t>servono </a:t>
            </a:r>
            <a:r>
              <a:rPr lang="it-IT" dirty="0"/>
              <a:t>da spunto iniziale </a:t>
            </a:r>
            <a:r>
              <a:rPr lang="it-IT" dirty="0" smtClean="0"/>
              <a:t>saranno predisposti dalla Commissione (comma 5):</a:t>
            </a:r>
          </a:p>
          <a:p>
            <a:pPr>
              <a:lnSpc>
                <a:spcPct val="200000"/>
              </a:lnSpc>
              <a:buFont typeface="Wingdings" pitchFamily="2" charset="2"/>
              <a:buChar char="v"/>
            </a:pPr>
            <a:r>
              <a:rPr lang="it-IT" dirty="0" smtClean="0"/>
              <a:t>  </a:t>
            </a:r>
            <a:r>
              <a:rPr lang="it-IT" dirty="0"/>
              <a:t>in un’apposita </a:t>
            </a:r>
            <a:r>
              <a:rPr lang="it-IT" dirty="0" smtClean="0"/>
              <a:t>sessione</a:t>
            </a:r>
          </a:p>
          <a:p>
            <a:pPr>
              <a:lnSpc>
                <a:spcPct val="200000"/>
              </a:lnSpc>
              <a:buFont typeface="Wingdings" pitchFamily="2" charset="2"/>
              <a:buChar char="v"/>
            </a:pPr>
            <a:r>
              <a:rPr lang="it-IT" dirty="0" smtClean="0"/>
              <a:t>  </a:t>
            </a:r>
            <a:r>
              <a:rPr lang="it-IT" dirty="0"/>
              <a:t>in numero pari ai candidati da esaminare aumentato di due.</a:t>
            </a:r>
          </a:p>
          <a:p>
            <a:pPr>
              <a:lnSpc>
                <a:spcPct val="200000"/>
              </a:lnSpc>
            </a:pPr>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36</a:t>
            </a:fld>
            <a:endParaRPr lang="en-US"/>
          </a:p>
        </p:txBody>
      </p:sp>
    </p:spTree>
    <p:extLst>
      <p:ext uri="{BB962C8B-B14F-4D97-AF65-F5344CB8AC3E}">
        <p14:creationId xmlns:p14="http://schemas.microsoft.com/office/powerpoint/2010/main" val="25227099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COLLOQUIO</a:t>
            </a:r>
            <a:endParaRPr lang="it-IT" dirty="0"/>
          </a:p>
        </p:txBody>
      </p:sp>
      <p:sp>
        <p:nvSpPr>
          <p:cNvPr id="3" name="Segnaposto contenuto 2"/>
          <p:cNvSpPr>
            <a:spLocks noGrp="1"/>
          </p:cNvSpPr>
          <p:nvPr>
            <p:ph sz="quarter" idx="1"/>
          </p:nvPr>
        </p:nvSpPr>
        <p:spPr>
          <a:xfrm>
            <a:off x="179512" y="1600200"/>
            <a:ext cx="8735888" cy="4525963"/>
          </a:xfrm>
        </p:spPr>
        <p:txBody>
          <a:bodyPr>
            <a:noAutofit/>
          </a:bodyPr>
          <a:lstStyle/>
          <a:p>
            <a:pPr marL="0" indent="0">
              <a:lnSpc>
                <a:spcPct val="200000"/>
              </a:lnSpc>
              <a:buNone/>
            </a:pPr>
            <a:r>
              <a:rPr lang="it-IT" sz="2000" dirty="0"/>
              <a:t>La scelta </a:t>
            </a:r>
            <a:r>
              <a:rPr lang="it-IT" sz="2000" dirty="0" smtClean="0"/>
              <a:t>degli </a:t>
            </a:r>
            <a:r>
              <a:rPr lang="it-IT" sz="2000" dirty="0"/>
              <a:t>spunti </a:t>
            </a:r>
            <a:r>
              <a:rPr lang="it-IT" sz="2000" dirty="0" smtClean="0"/>
              <a:t>con i quali iniziare il colloquio seguirà i seguenti criteri </a:t>
            </a:r>
            <a:r>
              <a:rPr lang="it-IT" sz="2000" dirty="0"/>
              <a:t>(comma 3):</a:t>
            </a:r>
          </a:p>
          <a:p>
            <a:pPr>
              <a:lnSpc>
                <a:spcPct val="200000"/>
              </a:lnSpc>
              <a:buFont typeface="Wingdings" pitchFamily="2" charset="2"/>
              <a:buChar char="v"/>
            </a:pPr>
            <a:r>
              <a:rPr lang="it-IT" sz="2000" dirty="0" smtClean="0"/>
              <a:t> </a:t>
            </a:r>
            <a:r>
              <a:rPr lang="it-IT" sz="2000" i="1" dirty="0" smtClean="0"/>
              <a:t>favorire </a:t>
            </a:r>
            <a:r>
              <a:rPr lang="it-IT" sz="2000" i="1" dirty="0"/>
              <a:t>la trattazione dei nodi concettuali caratterizzanti le diverse </a:t>
            </a:r>
            <a:r>
              <a:rPr lang="it-IT" sz="2000" i="1" dirty="0" smtClean="0"/>
              <a:t>discipline</a:t>
            </a:r>
            <a:endParaRPr lang="it-IT" sz="2000" dirty="0" smtClean="0"/>
          </a:p>
          <a:p>
            <a:pPr>
              <a:lnSpc>
                <a:spcPct val="200000"/>
              </a:lnSpc>
              <a:buFont typeface="Wingdings" pitchFamily="2" charset="2"/>
              <a:buChar char="v"/>
            </a:pPr>
            <a:r>
              <a:rPr lang="it-IT" sz="2000" dirty="0" smtClean="0"/>
              <a:t>tenere </a:t>
            </a:r>
            <a:r>
              <a:rPr lang="it-IT" sz="2000" dirty="0"/>
              <a:t>conto del percorso didattico svolto, in coerenza con il documento </a:t>
            </a:r>
            <a:r>
              <a:rPr lang="it-IT" sz="2000" dirty="0" smtClean="0"/>
              <a:t>del consiglio di  classe al fine di considerare le metodologie adottate, i progetti e le esperienze svolte, sempre nel rispetto delle Indicazioni Nazionali e delle Linee Guida</a:t>
            </a:r>
            <a:endParaRPr lang="it-IT" sz="2000"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37</a:t>
            </a:fld>
            <a:endParaRPr lang="en-US"/>
          </a:p>
        </p:txBody>
      </p:sp>
    </p:spTree>
    <p:extLst>
      <p:ext uri="{BB962C8B-B14F-4D97-AF65-F5344CB8AC3E}">
        <p14:creationId xmlns:p14="http://schemas.microsoft.com/office/powerpoint/2010/main" val="102807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Documento 15 maggio</a:t>
            </a:r>
            <a:endParaRPr lang="it-IT" dirty="0"/>
          </a:p>
        </p:txBody>
      </p:sp>
      <p:sp>
        <p:nvSpPr>
          <p:cNvPr id="3" name="Segnaposto contenuto 2"/>
          <p:cNvSpPr>
            <a:spLocks noGrp="1"/>
          </p:cNvSpPr>
          <p:nvPr>
            <p:ph sz="quarter" idx="1"/>
          </p:nvPr>
        </p:nvSpPr>
        <p:spPr/>
        <p:txBody>
          <a:bodyPr>
            <a:normAutofit/>
          </a:bodyPr>
          <a:lstStyle/>
          <a:p>
            <a:pPr marL="0" indent="0">
              <a:lnSpc>
                <a:spcPct val="150000"/>
              </a:lnSpc>
              <a:buNone/>
            </a:pPr>
            <a:r>
              <a:rPr lang="it-IT" dirty="0"/>
              <a:t>La redazione </a:t>
            </a:r>
            <a:r>
              <a:rPr lang="it-IT" dirty="0" smtClean="0"/>
              <a:t>del documento del 15 maggio deve essere accurata </a:t>
            </a:r>
            <a:r>
              <a:rPr lang="it-IT" dirty="0"/>
              <a:t>per facilitare il lavoro della commissione ( si potrebbe predisporre una </a:t>
            </a:r>
            <a:r>
              <a:rPr lang="it-IT" dirty="0">
                <a:hlinkClick r:id="rId2" action="ppaction://hlinkfile"/>
              </a:rPr>
              <a:t>scheda</a:t>
            </a:r>
            <a:r>
              <a:rPr lang="it-IT" dirty="0"/>
              <a:t> per mettere in rilievo le tematiche trasversali affrontate durante l’anno coerenti con il percorso didattico</a:t>
            </a:r>
            <a:r>
              <a:rPr lang="it-IT" dirty="0" smtClean="0"/>
              <a:t>)</a:t>
            </a:r>
            <a:r>
              <a:rPr lang="it-IT" dirty="0"/>
              <a:t/>
            </a:r>
            <a:br>
              <a:rPr lang="it-IT" dirty="0"/>
            </a:br>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38</a:t>
            </a:fld>
            <a:endParaRPr lang="en-US"/>
          </a:p>
        </p:txBody>
      </p:sp>
    </p:spTree>
    <p:extLst>
      <p:ext uri="{BB962C8B-B14F-4D97-AF65-F5344CB8AC3E}">
        <p14:creationId xmlns:p14="http://schemas.microsoft.com/office/powerpoint/2010/main" val="1228866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COLLOQUIO</a:t>
            </a:r>
            <a:endParaRPr lang="it-IT" dirty="0"/>
          </a:p>
        </p:txBody>
      </p:sp>
      <p:sp>
        <p:nvSpPr>
          <p:cNvPr id="3" name="Segnaposto contenuto 2"/>
          <p:cNvSpPr>
            <a:spLocks noGrp="1"/>
          </p:cNvSpPr>
          <p:nvPr>
            <p:ph sz="quarter" idx="1"/>
          </p:nvPr>
        </p:nvSpPr>
        <p:spPr/>
        <p:txBody>
          <a:bodyPr>
            <a:normAutofit/>
          </a:bodyPr>
          <a:lstStyle/>
          <a:p>
            <a:pPr marL="0" indent="0">
              <a:lnSpc>
                <a:spcPct val="200000"/>
              </a:lnSpc>
              <a:buNone/>
            </a:pPr>
            <a:r>
              <a:rPr lang="it-IT" dirty="0"/>
              <a:t>Il giorno </a:t>
            </a:r>
            <a:r>
              <a:rPr lang="it-IT" dirty="0" smtClean="0"/>
              <a:t>del colloquio</a:t>
            </a:r>
            <a:r>
              <a:rPr lang="it-IT" dirty="0"/>
              <a:t> il candidato sceglierà </a:t>
            </a:r>
            <a:r>
              <a:rPr lang="it-IT" dirty="0" smtClean="0"/>
              <a:t> </a:t>
            </a:r>
            <a:r>
              <a:rPr lang="it-IT" dirty="0"/>
              <a:t>fra tre buste contenenti </a:t>
            </a:r>
            <a:r>
              <a:rPr lang="it-IT" dirty="0" smtClean="0"/>
              <a:t>i materiali predisposti dalla commissione secondo </a:t>
            </a:r>
            <a:r>
              <a:rPr lang="it-IT" dirty="0"/>
              <a:t>modalità̀ che dovranno evitare la riproposizione degli </a:t>
            </a:r>
            <a:r>
              <a:rPr lang="it-IT" dirty="0" smtClean="0"/>
              <a:t>stessi</a:t>
            </a:r>
            <a:endParaRPr lang="it-IT" dirty="0"/>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39</a:t>
            </a:fld>
            <a:endParaRPr lang="en-US"/>
          </a:p>
        </p:txBody>
      </p:sp>
    </p:spTree>
    <p:extLst>
      <p:ext uri="{BB962C8B-B14F-4D97-AF65-F5344CB8AC3E}">
        <p14:creationId xmlns:p14="http://schemas.microsoft.com/office/powerpoint/2010/main" val="3359029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6303" y="1422857"/>
            <a:ext cx="8070850" cy="1732914"/>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30B6FC"/>
              </a:buClr>
              <a:buFont typeface="Symbol"/>
              <a:buChar char=""/>
              <a:tabLst>
                <a:tab pos="287020" algn="l"/>
              </a:tabLst>
            </a:pPr>
            <a:r>
              <a:rPr sz="2800" spc="-190" dirty="0">
                <a:solidFill>
                  <a:srgbClr val="073D86"/>
                </a:solidFill>
                <a:latin typeface="Arial"/>
                <a:cs typeface="Arial"/>
              </a:rPr>
              <a:t>La </a:t>
            </a:r>
            <a:r>
              <a:rPr sz="2800" spc="-50" dirty="0">
                <a:solidFill>
                  <a:srgbClr val="073D86"/>
                </a:solidFill>
                <a:latin typeface="Arial"/>
                <a:cs typeface="Arial"/>
              </a:rPr>
              <a:t>valutazione </a:t>
            </a:r>
            <a:r>
              <a:rPr sz="2800" spc="-125" dirty="0">
                <a:solidFill>
                  <a:srgbClr val="073D86"/>
                </a:solidFill>
                <a:latin typeface="Arial"/>
                <a:cs typeface="Arial"/>
              </a:rPr>
              <a:t>è </a:t>
            </a:r>
            <a:r>
              <a:rPr sz="2800" b="1" spc="-120" dirty="0">
                <a:solidFill>
                  <a:srgbClr val="073D86"/>
                </a:solidFill>
                <a:latin typeface="Arial"/>
                <a:cs typeface="Arial"/>
              </a:rPr>
              <a:t>coerente </a:t>
            </a:r>
            <a:r>
              <a:rPr sz="2800" b="1" spc="-210" dirty="0">
                <a:solidFill>
                  <a:srgbClr val="073D86"/>
                </a:solidFill>
                <a:latin typeface="Arial"/>
                <a:cs typeface="Arial"/>
              </a:rPr>
              <a:t>con </a:t>
            </a:r>
            <a:r>
              <a:rPr sz="2800" b="1" spc="-30" dirty="0">
                <a:solidFill>
                  <a:srgbClr val="073D86"/>
                </a:solidFill>
                <a:latin typeface="Arial"/>
                <a:cs typeface="Arial"/>
              </a:rPr>
              <a:t>l'offerta </a:t>
            </a:r>
            <a:r>
              <a:rPr sz="2800" b="1" spc="-95" dirty="0">
                <a:solidFill>
                  <a:srgbClr val="073D86"/>
                </a:solidFill>
                <a:latin typeface="Arial"/>
                <a:cs typeface="Arial"/>
              </a:rPr>
              <a:t>formativa  </a:t>
            </a:r>
            <a:r>
              <a:rPr sz="2800" spc="-50" dirty="0">
                <a:solidFill>
                  <a:srgbClr val="073D86"/>
                </a:solidFill>
                <a:latin typeface="Arial"/>
                <a:cs typeface="Arial"/>
              </a:rPr>
              <a:t>delle </a:t>
            </a:r>
            <a:r>
              <a:rPr sz="2800" spc="-5" dirty="0">
                <a:solidFill>
                  <a:srgbClr val="073D86"/>
                </a:solidFill>
                <a:latin typeface="Arial"/>
                <a:cs typeface="Arial"/>
              </a:rPr>
              <a:t>istituzioni </a:t>
            </a:r>
            <a:r>
              <a:rPr sz="2800" spc="-80" dirty="0">
                <a:solidFill>
                  <a:srgbClr val="073D86"/>
                </a:solidFill>
                <a:latin typeface="Arial"/>
                <a:cs typeface="Arial"/>
              </a:rPr>
              <a:t>scolastiche, </a:t>
            </a:r>
            <a:r>
              <a:rPr sz="2800" spc="-65" dirty="0">
                <a:solidFill>
                  <a:srgbClr val="073D86"/>
                </a:solidFill>
                <a:latin typeface="Arial"/>
                <a:cs typeface="Arial"/>
              </a:rPr>
              <a:t>con </a:t>
            </a:r>
            <a:r>
              <a:rPr sz="2800" spc="-90" dirty="0">
                <a:solidFill>
                  <a:srgbClr val="073D86"/>
                </a:solidFill>
                <a:latin typeface="Arial"/>
                <a:cs typeface="Arial"/>
              </a:rPr>
              <a:t>la  </a:t>
            </a:r>
            <a:r>
              <a:rPr sz="2800" spc="-80" dirty="0">
                <a:solidFill>
                  <a:srgbClr val="073D86"/>
                </a:solidFill>
                <a:latin typeface="Arial"/>
                <a:cs typeface="Arial"/>
              </a:rPr>
              <a:t>personalizzazione </a:t>
            </a:r>
            <a:r>
              <a:rPr sz="2800" spc="-55" dirty="0">
                <a:solidFill>
                  <a:srgbClr val="073D86"/>
                </a:solidFill>
                <a:latin typeface="Arial"/>
                <a:cs typeface="Arial"/>
              </a:rPr>
              <a:t>dei </a:t>
            </a:r>
            <a:r>
              <a:rPr sz="2800" spc="-50" dirty="0">
                <a:solidFill>
                  <a:srgbClr val="073D86"/>
                </a:solidFill>
                <a:latin typeface="Arial"/>
                <a:cs typeface="Arial"/>
              </a:rPr>
              <a:t>percorsi </a:t>
            </a:r>
            <a:r>
              <a:rPr sz="2800" spc="-125" dirty="0">
                <a:solidFill>
                  <a:srgbClr val="073D86"/>
                </a:solidFill>
                <a:latin typeface="Arial"/>
                <a:cs typeface="Arial"/>
              </a:rPr>
              <a:t>e </a:t>
            </a:r>
            <a:r>
              <a:rPr sz="2800" spc="-65" dirty="0">
                <a:solidFill>
                  <a:srgbClr val="073D86"/>
                </a:solidFill>
                <a:latin typeface="Arial"/>
                <a:cs typeface="Arial"/>
              </a:rPr>
              <a:t>con </a:t>
            </a:r>
            <a:r>
              <a:rPr sz="2800" spc="-55" dirty="0">
                <a:solidFill>
                  <a:srgbClr val="073D86"/>
                </a:solidFill>
                <a:latin typeface="Arial"/>
                <a:cs typeface="Arial"/>
              </a:rPr>
              <a:t>le </a:t>
            </a:r>
            <a:r>
              <a:rPr sz="2800" spc="-60" dirty="0">
                <a:solidFill>
                  <a:srgbClr val="073D86"/>
                </a:solidFill>
                <a:latin typeface="Arial"/>
                <a:cs typeface="Arial"/>
              </a:rPr>
              <a:t>Indicazioni  </a:t>
            </a:r>
            <a:r>
              <a:rPr sz="2800" spc="-80" dirty="0">
                <a:solidFill>
                  <a:srgbClr val="073D86"/>
                </a:solidFill>
                <a:latin typeface="Arial"/>
                <a:cs typeface="Arial"/>
              </a:rPr>
              <a:t>Nazionali </a:t>
            </a:r>
            <a:r>
              <a:rPr sz="2800" spc="-125" dirty="0">
                <a:solidFill>
                  <a:srgbClr val="073D86"/>
                </a:solidFill>
                <a:latin typeface="Arial"/>
                <a:cs typeface="Arial"/>
              </a:rPr>
              <a:t>e </a:t>
            </a:r>
            <a:r>
              <a:rPr sz="2800" spc="-55" dirty="0">
                <a:solidFill>
                  <a:srgbClr val="073D86"/>
                </a:solidFill>
                <a:latin typeface="Arial"/>
                <a:cs typeface="Arial"/>
              </a:rPr>
              <a:t>le </a:t>
            </a:r>
            <a:r>
              <a:rPr sz="2800" spc="-100" dirty="0">
                <a:solidFill>
                  <a:srgbClr val="073D86"/>
                </a:solidFill>
                <a:latin typeface="Arial"/>
                <a:cs typeface="Arial"/>
              </a:rPr>
              <a:t>Linee</a:t>
            </a:r>
            <a:r>
              <a:rPr sz="2800" spc="-370" dirty="0">
                <a:solidFill>
                  <a:srgbClr val="073D86"/>
                </a:solidFill>
                <a:latin typeface="Arial"/>
                <a:cs typeface="Arial"/>
              </a:rPr>
              <a:t> </a:t>
            </a:r>
            <a:r>
              <a:rPr sz="2800" spc="-70" dirty="0">
                <a:solidFill>
                  <a:srgbClr val="073D86"/>
                </a:solidFill>
                <a:latin typeface="Arial"/>
                <a:cs typeface="Arial"/>
              </a:rPr>
              <a:t>guida.</a:t>
            </a:r>
            <a:endParaRPr sz="2800">
              <a:latin typeface="Arial"/>
              <a:cs typeface="Arial"/>
            </a:endParaRPr>
          </a:p>
        </p:txBody>
      </p:sp>
      <p:sp>
        <p:nvSpPr>
          <p:cNvPr id="3" name="object 3"/>
          <p:cNvSpPr txBox="1"/>
          <p:nvPr/>
        </p:nvSpPr>
        <p:spPr>
          <a:xfrm>
            <a:off x="546303" y="3581780"/>
            <a:ext cx="2780030" cy="452120"/>
          </a:xfrm>
          <a:prstGeom prst="rect">
            <a:avLst/>
          </a:prstGeom>
        </p:spPr>
        <p:txBody>
          <a:bodyPr vert="horz" wrap="square" lIns="0" tIns="12065" rIns="0" bIns="0" rtlCol="0">
            <a:spAutoFit/>
          </a:bodyPr>
          <a:lstStyle/>
          <a:p>
            <a:pPr marL="287020" indent="-274320">
              <a:lnSpc>
                <a:spcPct val="100000"/>
              </a:lnSpc>
              <a:spcBef>
                <a:spcPts val="95"/>
              </a:spcBef>
              <a:buClr>
                <a:srgbClr val="30B6FC"/>
              </a:buClr>
              <a:buFont typeface="Symbol"/>
              <a:buChar char=""/>
              <a:tabLst>
                <a:tab pos="287020" algn="l"/>
                <a:tab pos="1035050" algn="l"/>
              </a:tabLst>
            </a:pPr>
            <a:r>
              <a:rPr sz="2800" spc="-195" dirty="0">
                <a:solidFill>
                  <a:srgbClr val="073D86"/>
                </a:solidFill>
                <a:latin typeface="Arial"/>
                <a:cs typeface="Arial"/>
              </a:rPr>
              <a:t>L</a:t>
            </a:r>
            <a:r>
              <a:rPr sz="2800" spc="-190" dirty="0">
                <a:solidFill>
                  <a:srgbClr val="073D86"/>
                </a:solidFill>
                <a:latin typeface="Arial"/>
                <a:cs typeface="Arial"/>
              </a:rPr>
              <a:t>a</a:t>
            </a:r>
            <a:r>
              <a:rPr sz="2800" dirty="0">
                <a:solidFill>
                  <a:srgbClr val="073D86"/>
                </a:solidFill>
                <a:latin typeface="Arial"/>
                <a:cs typeface="Arial"/>
              </a:rPr>
              <a:t>	</a:t>
            </a:r>
            <a:r>
              <a:rPr sz="2800" spc="-55" dirty="0">
                <a:solidFill>
                  <a:srgbClr val="073D86"/>
                </a:solidFill>
                <a:latin typeface="Arial"/>
                <a:cs typeface="Arial"/>
              </a:rPr>
              <a:t>v</a:t>
            </a:r>
            <a:r>
              <a:rPr sz="2800" spc="-120" dirty="0">
                <a:solidFill>
                  <a:srgbClr val="073D86"/>
                </a:solidFill>
                <a:latin typeface="Arial"/>
                <a:cs typeface="Arial"/>
              </a:rPr>
              <a:t>a</a:t>
            </a:r>
            <a:r>
              <a:rPr sz="2800" spc="-60" dirty="0">
                <a:solidFill>
                  <a:srgbClr val="073D86"/>
                </a:solidFill>
                <a:latin typeface="Arial"/>
                <a:cs typeface="Arial"/>
              </a:rPr>
              <a:t>l</a:t>
            </a:r>
            <a:r>
              <a:rPr sz="2800" spc="-40" dirty="0">
                <a:solidFill>
                  <a:srgbClr val="073D86"/>
                </a:solidFill>
                <a:latin typeface="Arial"/>
                <a:cs typeface="Arial"/>
              </a:rPr>
              <a:t>utazione</a:t>
            </a:r>
            <a:endParaRPr sz="2800">
              <a:latin typeface="Arial"/>
              <a:cs typeface="Arial"/>
            </a:endParaRPr>
          </a:p>
        </p:txBody>
      </p:sp>
      <p:sp>
        <p:nvSpPr>
          <p:cNvPr id="4" name="object 4"/>
          <p:cNvSpPr txBox="1"/>
          <p:nvPr/>
        </p:nvSpPr>
        <p:spPr>
          <a:xfrm>
            <a:off x="3561334" y="3581780"/>
            <a:ext cx="5056505" cy="878840"/>
          </a:xfrm>
          <a:prstGeom prst="rect">
            <a:avLst/>
          </a:prstGeom>
        </p:spPr>
        <p:txBody>
          <a:bodyPr vert="horz" wrap="square" lIns="0" tIns="12065" rIns="0" bIns="0" rtlCol="0">
            <a:spAutoFit/>
          </a:bodyPr>
          <a:lstStyle/>
          <a:p>
            <a:pPr marL="12700" marR="5080" indent="539115">
              <a:lnSpc>
                <a:spcPct val="100000"/>
              </a:lnSpc>
              <a:spcBef>
                <a:spcPts val="95"/>
              </a:spcBef>
              <a:tabLst>
                <a:tab pos="1134110" algn="l"/>
                <a:tab pos="1524635" algn="l"/>
                <a:tab pos="3062605" algn="l"/>
                <a:tab pos="3418840" algn="l"/>
                <a:tab pos="3908425" algn="l"/>
              </a:tabLst>
            </a:pPr>
            <a:r>
              <a:rPr sz="2800" spc="-125" dirty="0">
                <a:solidFill>
                  <a:srgbClr val="073D86"/>
                </a:solidFill>
                <a:latin typeface="Arial"/>
                <a:cs typeface="Arial"/>
              </a:rPr>
              <a:t>è	</a:t>
            </a:r>
            <a:r>
              <a:rPr sz="2800" spc="75" dirty="0">
                <a:solidFill>
                  <a:srgbClr val="073D86"/>
                </a:solidFill>
                <a:latin typeface="Arial"/>
                <a:cs typeface="Arial"/>
              </a:rPr>
              <a:t>ef</a:t>
            </a:r>
            <a:r>
              <a:rPr sz="2800" spc="60" dirty="0">
                <a:solidFill>
                  <a:srgbClr val="073D86"/>
                </a:solidFill>
                <a:latin typeface="Arial"/>
                <a:cs typeface="Arial"/>
              </a:rPr>
              <a:t>f</a:t>
            </a:r>
            <a:r>
              <a:rPr sz="2800" spc="10" dirty="0">
                <a:solidFill>
                  <a:srgbClr val="073D86"/>
                </a:solidFill>
                <a:latin typeface="Arial"/>
                <a:cs typeface="Arial"/>
              </a:rPr>
              <a:t>ettuat</a:t>
            </a:r>
            <a:r>
              <a:rPr sz="2800" spc="20" dirty="0">
                <a:solidFill>
                  <a:srgbClr val="073D86"/>
                </a:solidFill>
                <a:latin typeface="Arial"/>
                <a:cs typeface="Arial"/>
              </a:rPr>
              <a:t>a</a:t>
            </a:r>
            <a:r>
              <a:rPr sz="2800" dirty="0">
                <a:solidFill>
                  <a:srgbClr val="073D86"/>
                </a:solidFill>
                <a:latin typeface="Arial"/>
                <a:cs typeface="Arial"/>
              </a:rPr>
              <a:t>	</a:t>
            </a:r>
            <a:r>
              <a:rPr sz="2800" spc="-100" dirty="0">
                <a:solidFill>
                  <a:srgbClr val="073D86"/>
                </a:solidFill>
                <a:latin typeface="Arial"/>
                <a:cs typeface="Arial"/>
              </a:rPr>
              <a:t>da</a:t>
            </a:r>
            <a:r>
              <a:rPr sz="2800" spc="-40" dirty="0">
                <a:solidFill>
                  <a:srgbClr val="073D86"/>
                </a:solidFill>
                <a:latin typeface="Arial"/>
                <a:cs typeface="Arial"/>
              </a:rPr>
              <a:t>i</a:t>
            </a:r>
            <a:r>
              <a:rPr sz="2800" dirty="0">
                <a:solidFill>
                  <a:srgbClr val="073D86"/>
                </a:solidFill>
                <a:latin typeface="Arial"/>
                <a:cs typeface="Arial"/>
              </a:rPr>
              <a:t>	</a:t>
            </a:r>
            <a:r>
              <a:rPr sz="2800" spc="-60" dirty="0">
                <a:solidFill>
                  <a:srgbClr val="073D86"/>
                </a:solidFill>
                <a:latin typeface="Arial"/>
                <a:cs typeface="Arial"/>
              </a:rPr>
              <a:t>do</a:t>
            </a:r>
            <a:r>
              <a:rPr sz="2800" spc="-40" dirty="0">
                <a:solidFill>
                  <a:srgbClr val="073D86"/>
                </a:solidFill>
                <a:latin typeface="Arial"/>
                <a:cs typeface="Arial"/>
              </a:rPr>
              <a:t>c</a:t>
            </a:r>
            <a:r>
              <a:rPr sz="2800" spc="5" dirty="0">
                <a:solidFill>
                  <a:srgbClr val="073D86"/>
                </a:solidFill>
                <a:latin typeface="Arial"/>
                <a:cs typeface="Arial"/>
              </a:rPr>
              <a:t>enti  </a:t>
            </a:r>
            <a:r>
              <a:rPr sz="2800" spc="-60" dirty="0">
                <a:solidFill>
                  <a:srgbClr val="073D86"/>
                </a:solidFill>
                <a:latin typeface="Arial"/>
                <a:cs typeface="Arial"/>
              </a:rPr>
              <a:t>dell</a:t>
            </a:r>
            <a:r>
              <a:rPr sz="2800" spc="-80" dirty="0">
                <a:solidFill>
                  <a:srgbClr val="073D86"/>
                </a:solidFill>
                <a:latin typeface="Arial"/>
                <a:cs typeface="Arial"/>
              </a:rPr>
              <a:t>a</a:t>
            </a:r>
            <a:r>
              <a:rPr sz="2800" dirty="0">
                <a:solidFill>
                  <a:srgbClr val="073D86"/>
                </a:solidFill>
                <a:latin typeface="Arial"/>
                <a:cs typeface="Arial"/>
              </a:rPr>
              <a:t>		</a:t>
            </a:r>
            <a:r>
              <a:rPr sz="2800" spc="10" dirty="0">
                <a:solidFill>
                  <a:srgbClr val="073D86"/>
                </a:solidFill>
                <a:latin typeface="Arial"/>
                <a:cs typeface="Arial"/>
              </a:rPr>
              <a:t>pro</a:t>
            </a:r>
            <a:r>
              <a:rPr sz="2800" dirty="0">
                <a:solidFill>
                  <a:srgbClr val="073D86"/>
                </a:solidFill>
                <a:latin typeface="Arial"/>
                <a:cs typeface="Arial"/>
              </a:rPr>
              <a:t>p</a:t>
            </a:r>
            <a:r>
              <a:rPr sz="2800" spc="-50" dirty="0">
                <a:solidFill>
                  <a:srgbClr val="073D86"/>
                </a:solidFill>
                <a:latin typeface="Arial"/>
                <a:cs typeface="Arial"/>
              </a:rPr>
              <a:t>ria</a:t>
            </a:r>
            <a:r>
              <a:rPr sz="2800" dirty="0">
                <a:solidFill>
                  <a:srgbClr val="073D86"/>
                </a:solidFill>
                <a:latin typeface="Arial"/>
                <a:cs typeface="Arial"/>
              </a:rPr>
              <a:t>		</a:t>
            </a:r>
            <a:r>
              <a:rPr sz="2800" spc="-10" dirty="0">
                <a:solidFill>
                  <a:srgbClr val="073D86"/>
                </a:solidFill>
                <a:latin typeface="Arial"/>
                <a:cs typeface="Arial"/>
              </a:rPr>
              <a:t>auton</a:t>
            </a:r>
            <a:r>
              <a:rPr sz="2800" spc="-20" dirty="0">
                <a:solidFill>
                  <a:srgbClr val="073D86"/>
                </a:solidFill>
                <a:latin typeface="Arial"/>
                <a:cs typeface="Arial"/>
              </a:rPr>
              <a:t>o</a:t>
            </a:r>
            <a:r>
              <a:rPr sz="2800" spc="-85" dirty="0">
                <a:solidFill>
                  <a:srgbClr val="073D86"/>
                </a:solidFill>
                <a:latin typeface="Arial"/>
                <a:cs typeface="Arial"/>
              </a:rPr>
              <a:t>mia</a:t>
            </a:r>
            <a:endParaRPr sz="2800">
              <a:latin typeface="Arial"/>
              <a:cs typeface="Arial"/>
            </a:endParaRPr>
          </a:p>
        </p:txBody>
      </p:sp>
      <p:sp>
        <p:nvSpPr>
          <p:cNvPr id="5" name="object 5"/>
          <p:cNvSpPr txBox="1"/>
          <p:nvPr/>
        </p:nvSpPr>
        <p:spPr>
          <a:xfrm>
            <a:off x="820623" y="4008501"/>
            <a:ext cx="7796530" cy="878840"/>
          </a:xfrm>
          <a:prstGeom prst="rect">
            <a:avLst/>
          </a:prstGeom>
        </p:spPr>
        <p:txBody>
          <a:bodyPr vert="horz" wrap="square" lIns="0" tIns="12065" rIns="0" bIns="0" rtlCol="0">
            <a:spAutoFit/>
          </a:bodyPr>
          <a:lstStyle/>
          <a:p>
            <a:pPr marL="12700">
              <a:lnSpc>
                <a:spcPct val="100000"/>
              </a:lnSpc>
              <a:spcBef>
                <a:spcPts val="95"/>
              </a:spcBef>
            </a:pPr>
            <a:r>
              <a:rPr sz="2800" spc="-50" dirty="0">
                <a:solidFill>
                  <a:srgbClr val="073D86"/>
                </a:solidFill>
                <a:latin typeface="Arial"/>
                <a:cs typeface="Arial"/>
              </a:rPr>
              <a:t>nell'esercizio</a:t>
            </a:r>
            <a:endParaRPr sz="2800">
              <a:latin typeface="Arial"/>
              <a:cs typeface="Arial"/>
            </a:endParaRPr>
          </a:p>
          <a:p>
            <a:pPr marL="12700">
              <a:lnSpc>
                <a:spcPct val="100000"/>
              </a:lnSpc>
              <a:tabLst>
                <a:tab pos="2384425" algn="l"/>
                <a:tab pos="2905125" algn="l"/>
                <a:tab pos="4822825" algn="l"/>
                <a:tab pos="5626100" algn="l"/>
                <a:tab pos="5956935" algn="l"/>
                <a:tab pos="7084695" algn="l"/>
                <a:tab pos="7520940" algn="l"/>
              </a:tabLst>
            </a:pPr>
            <a:r>
              <a:rPr sz="2800" spc="15" dirty="0">
                <a:solidFill>
                  <a:srgbClr val="073D86"/>
                </a:solidFill>
                <a:latin typeface="Arial"/>
                <a:cs typeface="Arial"/>
              </a:rPr>
              <a:t>pr</a:t>
            </a:r>
            <a:r>
              <a:rPr sz="2800" spc="10" dirty="0">
                <a:solidFill>
                  <a:srgbClr val="073D86"/>
                </a:solidFill>
                <a:latin typeface="Arial"/>
                <a:cs typeface="Arial"/>
              </a:rPr>
              <a:t>o</a:t>
            </a:r>
            <a:r>
              <a:rPr sz="2800" spc="-100" dirty="0">
                <a:solidFill>
                  <a:srgbClr val="073D86"/>
                </a:solidFill>
                <a:latin typeface="Arial"/>
                <a:cs typeface="Arial"/>
              </a:rPr>
              <a:t>fes</a:t>
            </a:r>
            <a:r>
              <a:rPr sz="2800" spc="-110" dirty="0">
                <a:solidFill>
                  <a:srgbClr val="073D86"/>
                </a:solidFill>
                <a:latin typeface="Arial"/>
                <a:cs typeface="Arial"/>
              </a:rPr>
              <a:t>s</a:t>
            </a:r>
            <a:r>
              <a:rPr sz="2800" spc="-55" dirty="0">
                <a:solidFill>
                  <a:srgbClr val="073D86"/>
                </a:solidFill>
                <a:latin typeface="Arial"/>
                <a:cs typeface="Arial"/>
              </a:rPr>
              <a:t>ion</a:t>
            </a:r>
            <a:r>
              <a:rPr sz="2800" spc="-85" dirty="0">
                <a:solidFill>
                  <a:srgbClr val="073D86"/>
                </a:solidFill>
                <a:latin typeface="Arial"/>
                <a:cs typeface="Arial"/>
              </a:rPr>
              <a:t>a</a:t>
            </a:r>
            <a:r>
              <a:rPr sz="2800" spc="-60" dirty="0">
                <a:solidFill>
                  <a:srgbClr val="073D86"/>
                </a:solidFill>
                <a:latin typeface="Arial"/>
                <a:cs typeface="Arial"/>
              </a:rPr>
              <a:t>le,</a:t>
            </a:r>
            <a:r>
              <a:rPr sz="2800" dirty="0">
                <a:solidFill>
                  <a:srgbClr val="073D86"/>
                </a:solidFill>
                <a:latin typeface="Arial"/>
                <a:cs typeface="Arial"/>
              </a:rPr>
              <a:t>	</a:t>
            </a:r>
            <a:r>
              <a:rPr sz="2800" u="sng" spc="-15" dirty="0">
                <a:solidFill>
                  <a:srgbClr val="073D86"/>
                </a:solidFill>
                <a:uFill>
                  <a:solidFill>
                    <a:srgbClr val="073D86"/>
                  </a:solidFill>
                </a:uFill>
                <a:latin typeface="Arial"/>
                <a:cs typeface="Arial"/>
              </a:rPr>
              <a:t>i</a:t>
            </a:r>
            <a:r>
              <a:rPr sz="2800" u="sng" spc="-45" dirty="0">
                <a:solidFill>
                  <a:srgbClr val="073D86"/>
                </a:solidFill>
                <a:uFill>
                  <a:solidFill>
                    <a:srgbClr val="073D86"/>
                  </a:solidFill>
                </a:uFill>
                <a:latin typeface="Arial"/>
                <a:cs typeface="Arial"/>
              </a:rPr>
              <a:t>n</a:t>
            </a:r>
            <a:r>
              <a:rPr sz="2800" u="sng" dirty="0">
                <a:solidFill>
                  <a:srgbClr val="073D86"/>
                </a:solidFill>
                <a:uFill>
                  <a:solidFill>
                    <a:srgbClr val="073D86"/>
                  </a:solidFill>
                </a:uFill>
                <a:latin typeface="Arial"/>
                <a:cs typeface="Arial"/>
              </a:rPr>
              <a:t>	</a:t>
            </a:r>
            <a:r>
              <a:rPr sz="2800" u="sng" spc="-65" dirty="0">
                <a:solidFill>
                  <a:srgbClr val="073D86"/>
                </a:solidFill>
                <a:uFill>
                  <a:solidFill>
                    <a:srgbClr val="073D86"/>
                  </a:solidFill>
                </a:uFill>
                <a:latin typeface="Arial"/>
                <a:cs typeface="Arial"/>
              </a:rPr>
              <a:t>c</a:t>
            </a:r>
            <a:r>
              <a:rPr sz="2800" u="sng" spc="-80" dirty="0">
                <a:solidFill>
                  <a:srgbClr val="073D86"/>
                </a:solidFill>
                <a:uFill>
                  <a:solidFill>
                    <a:srgbClr val="073D86"/>
                  </a:solidFill>
                </a:uFill>
                <a:latin typeface="Arial"/>
                <a:cs typeface="Arial"/>
              </a:rPr>
              <a:t>o</a:t>
            </a:r>
            <a:r>
              <a:rPr sz="2800" u="sng" spc="40" dirty="0">
                <a:solidFill>
                  <a:srgbClr val="073D86"/>
                </a:solidFill>
                <a:uFill>
                  <a:solidFill>
                    <a:srgbClr val="073D86"/>
                  </a:solidFill>
                </a:uFill>
                <a:latin typeface="Arial"/>
                <a:cs typeface="Arial"/>
              </a:rPr>
              <a:t>nfo</a:t>
            </a:r>
            <a:r>
              <a:rPr sz="2800" u="sng" spc="55" dirty="0">
                <a:solidFill>
                  <a:srgbClr val="073D86"/>
                </a:solidFill>
                <a:uFill>
                  <a:solidFill>
                    <a:srgbClr val="073D86"/>
                  </a:solidFill>
                </a:uFill>
                <a:latin typeface="Arial"/>
                <a:cs typeface="Arial"/>
              </a:rPr>
              <a:t>rmit</a:t>
            </a:r>
            <a:r>
              <a:rPr sz="2800" u="sng" spc="-185" dirty="0">
                <a:solidFill>
                  <a:srgbClr val="073D86"/>
                </a:solidFill>
                <a:uFill>
                  <a:solidFill>
                    <a:srgbClr val="073D86"/>
                  </a:solidFill>
                </a:uFill>
                <a:latin typeface="Arial"/>
                <a:cs typeface="Arial"/>
              </a:rPr>
              <a:t>à</a:t>
            </a:r>
            <a:r>
              <a:rPr sz="2800" u="sng" dirty="0">
                <a:solidFill>
                  <a:srgbClr val="073D86"/>
                </a:solidFill>
                <a:uFill>
                  <a:solidFill>
                    <a:srgbClr val="073D86"/>
                  </a:solidFill>
                </a:uFill>
                <a:latin typeface="Arial"/>
                <a:cs typeface="Arial"/>
              </a:rPr>
              <a:t>	</a:t>
            </a:r>
            <a:r>
              <a:rPr sz="2800" u="sng" spc="-75" dirty="0">
                <a:solidFill>
                  <a:srgbClr val="073D86"/>
                </a:solidFill>
                <a:uFill>
                  <a:solidFill>
                    <a:srgbClr val="073D86"/>
                  </a:solidFill>
                </a:uFill>
                <a:latin typeface="Arial"/>
                <a:cs typeface="Arial"/>
              </a:rPr>
              <a:t>co</a:t>
            </a:r>
            <a:r>
              <a:rPr sz="2800" u="sng" spc="-45" dirty="0">
                <a:solidFill>
                  <a:srgbClr val="073D86"/>
                </a:solidFill>
                <a:uFill>
                  <a:solidFill>
                    <a:srgbClr val="073D86"/>
                  </a:solidFill>
                </a:uFill>
                <a:latin typeface="Arial"/>
                <a:cs typeface="Arial"/>
              </a:rPr>
              <a:t>n</a:t>
            </a:r>
            <a:r>
              <a:rPr sz="2800" u="sng" dirty="0">
                <a:solidFill>
                  <a:srgbClr val="073D86"/>
                </a:solidFill>
                <a:uFill>
                  <a:solidFill>
                    <a:srgbClr val="073D86"/>
                  </a:solidFill>
                </a:uFill>
                <a:latin typeface="Arial"/>
                <a:cs typeface="Arial"/>
              </a:rPr>
              <a:t>	</a:t>
            </a:r>
            <a:r>
              <a:rPr sz="2800" u="sng" spc="-15" dirty="0">
                <a:solidFill>
                  <a:srgbClr val="073D86"/>
                </a:solidFill>
                <a:uFill>
                  <a:solidFill>
                    <a:srgbClr val="073D86"/>
                  </a:solidFill>
                </a:uFill>
                <a:latin typeface="Arial"/>
                <a:cs typeface="Arial"/>
              </a:rPr>
              <a:t>i</a:t>
            </a:r>
            <a:r>
              <a:rPr sz="2800" u="sng" dirty="0">
                <a:solidFill>
                  <a:srgbClr val="073D86"/>
                </a:solidFill>
                <a:uFill>
                  <a:solidFill>
                    <a:srgbClr val="073D86"/>
                  </a:solidFill>
                </a:uFill>
                <a:latin typeface="Arial"/>
                <a:cs typeface="Arial"/>
              </a:rPr>
              <a:t>	</a:t>
            </a:r>
            <a:r>
              <a:rPr sz="2800" u="sng" spc="35" dirty="0">
                <a:solidFill>
                  <a:srgbClr val="073D86"/>
                </a:solidFill>
                <a:uFill>
                  <a:solidFill>
                    <a:srgbClr val="073D86"/>
                  </a:solidFill>
                </a:uFill>
                <a:latin typeface="Arial"/>
                <a:cs typeface="Arial"/>
              </a:rPr>
              <a:t>cri</a:t>
            </a:r>
            <a:r>
              <a:rPr sz="2800" u="sng" spc="15" dirty="0">
                <a:solidFill>
                  <a:srgbClr val="073D86"/>
                </a:solidFill>
                <a:uFill>
                  <a:solidFill>
                    <a:srgbClr val="073D86"/>
                  </a:solidFill>
                </a:uFill>
                <a:latin typeface="Arial"/>
                <a:cs typeface="Arial"/>
              </a:rPr>
              <a:t>t</a:t>
            </a:r>
            <a:r>
              <a:rPr sz="2800" u="sng" spc="-40" dirty="0">
                <a:solidFill>
                  <a:srgbClr val="073D86"/>
                </a:solidFill>
                <a:uFill>
                  <a:solidFill>
                    <a:srgbClr val="073D86"/>
                  </a:solidFill>
                </a:uFill>
                <a:latin typeface="Arial"/>
                <a:cs typeface="Arial"/>
              </a:rPr>
              <a:t>er</a:t>
            </a:r>
            <a:r>
              <a:rPr sz="2800" u="sng" spc="-15" dirty="0">
                <a:solidFill>
                  <a:srgbClr val="073D86"/>
                </a:solidFill>
                <a:uFill>
                  <a:solidFill>
                    <a:srgbClr val="073D86"/>
                  </a:solidFill>
                </a:uFill>
                <a:latin typeface="Arial"/>
                <a:cs typeface="Arial"/>
              </a:rPr>
              <a:t>i</a:t>
            </a:r>
            <a:r>
              <a:rPr sz="2800" u="sng" dirty="0">
                <a:solidFill>
                  <a:srgbClr val="073D86"/>
                </a:solidFill>
                <a:uFill>
                  <a:solidFill>
                    <a:srgbClr val="073D86"/>
                  </a:solidFill>
                </a:uFill>
                <a:latin typeface="Arial"/>
                <a:cs typeface="Arial"/>
              </a:rPr>
              <a:t>	</a:t>
            </a:r>
            <a:r>
              <a:rPr sz="2800" u="sng" spc="-125" dirty="0">
                <a:solidFill>
                  <a:srgbClr val="073D86"/>
                </a:solidFill>
                <a:uFill>
                  <a:solidFill>
                    <a:srgbClr val="073D86"/>
                  </a:solidFill>
                </a:uFill>
                <a:latin typeface="Arial"/>
                <a:cs typeface="Arial"/>
              </a:rPr>
              <a:t>e</a:t>
            </a:r>
            <a:r>
              <a:rPr sz="2800" u="sng" dirty="0">
                <a:solidFill>
                  <a:srgbClr val="073D86"/>
                </a:solidFill>
                <a:uFill>
                  <a:solidFill>
                    <a:srgbClr val="073D86"/>
                  </a:solidFill>
                </a:uFill>
                <a:latin typeface="Arial"/>
                <a:cs typeface="Arial"/>
              </a:rPr>
              <a:t>	</a:t>
            </a:r>
            <a:r>
              <a:rPr sz="2800" u="sng" spc="-60" dirty="0">
                <a:solidFill>
                  <a:srgbClr val="073D86"/>
                </a:solidFill>
                <a:uFill>
                  <a:solidFill>
                    <a:srgbClr val="073D86"/>
                  </a:solidFill>
                </a:uFill>
                <a:latin typeface="Arial"/>
                <a:cs typeface="Arial"/>
              </a:rPr>
              <a:t>le</a:t>
            </a:r>
            <a:endParaRPr sz="2800">
              <a:latin typeface="Arial"/>
              <a:cs typeface="Arial"/>
            </a:endParaRPr>
          </a:p>
        </p:txBody>
      </p:sp>
      <p:sp>
        <p:nvSpPr>
          <p:cNvPr id="6" name="object 6"/>
          <p:cNvSpPr txBox="1"/>
          <p:nvPr/>
        </p:nvSpPr>
        <p:spPr>
          <a:xfrm>
            <a:off x="820623" y="4862322"/>
            <a:ext cx="7795259" cy="878205"/>
          </a:xfrm>
          <a:prstGeom prst="rect">
            <a:avLst/>
          </a:prstGeom>
        </p:spPr>
        <p:txBody>
          <a:bodyPr vert="horz" wrap="square" lIns="0" tIns="12065" rIns="0" bIns="0" rtlCol="0">
            <a:spAutoFit/>
          </a:bodyPr>
          <a:lstStyle/>
          <a:p>
            <a:pPr marL="12700" marR="5080">
              <a:lnSpc>
                <a:spcPct val="100000"/>
              </a:lnSpc>
              <a:spcBef>
                <a:spcPts val="95"/>
              </a:spcBef>
            </a:pPr>
            <a:r>
              <a:rPr sz="2800" u="sng" spc="-30" dirty="0">
                <a:solidFill>
                  <a:srgbClr val="073D86"/>
                </a:solidFill>
                <a:uFill>
                  <a:solidFill>
                    <a:srgbClr val="073D86"/>
                  </a:solidFill>
                </a:uFill>
                <a:latin typeface="Arial"/>
                <a:cs typeface="Arial"/>
              </a:rPr>
              <a:t>modalità </a:t>
            </a:r>
            <a:r>
              <a:rPr sz="2800" u="sng" spc="15" dirty="0">
                <a:solidFill>
                  <a:srgbClr val="073D86"/>
                </a:solidFill>
                <a:uFill>
                  <a:solidFill>
                    <a:srgbClr val="073D86"/>
                  </a:solidFill>
                </a:uFill>
                <a:latin typeface="Arial"/>
                <a:cs typeface="Arial"/>
              </a:rPr>
              <a:t>definiti </a:t>
            </a:r>
            <a:r>
              <a:rPr sz="2800" u="sng" spc="-70" dirty="0">
                <a:solidFill>
                  <a:srgbClr val="073D86"/>
                </a:solidFill>
                <a:uFill>
                  <a:solidFill>
                    <a:srgbClr val="073D86"/>
                  </a:solidFill>
                </a:uFill>
                <a:latin typeface="Arial"/>
                <a:cs typeface="Arial"/>
              </a:rPr>
              <a:t>dal </a:t>
            </a:r>
            <a:r>
              <a:rPr sz="2800" b="1" u="sng" spc="-145" dirty="0">
                <a:solidFill>
                  <a:srgbClr val="073D86"/>
                </a:solidFill>
                <a:uFill>
                  <a:solidFill>
                    <a:srgbClr val="073D86"/>
                  </a:solidFill>
                </a:uFill>
                <a:latin typeface="Arial"/>
                <a:cs typeface="Arial"/>
              </a:rPr>
              <a:t>collegio </a:t>
            </a:r>
            <a:r>
              <a:rPr sz="2800" b="1" u="sng" spc="-130" dirty="0">
                <a:solidFill>
                  <a:srgbClr val="073D86"/>
                </a:solidFill>
                <a:uFill>
                  <a:solidFill>
                    <a:srgbClr val="073D86"/>
                  </a:solidFill>
                </a:uFill>
                <a:latin typeface="Arial"/>
                <a:cs typeface="Arial"/>
              </a:rPr>
              <a:t>dei </a:t>
            </a:r>
            <a:r>
              <a:rPr sz="2800" b="1" u="sng" spc="-135" dirty="0">
                <a:solidFill>
                  <a:srgbClr val="073D86"/>
                </a:solidFill>
                <a:uFill>
                  <a:solidFill>
                    <a:srgbClr val="073D86"/>
                  </a:solidFill>
                </a:uFill>
                <a:latin typeface="Arial"/>
                <a:cs typeface="Arial"/>
              </a:rPr>
              <a:t>docenti </a:t>
            </a:r>
            <a:r>
              <a:rPr sz="2800" u="sng" spc="-125" dirty="0">
                <a:solidFill>
                  <a:srgbClr val="073D86"/>
                </a:solidFill>
                <a:uFill>
                  <a:solidFill>
                    <a:srgbClr val="073D86"/>
                  </a:solidFill>
                </a:uFill>
                <a:latin typeface="Arial"/>
                <a:cs typeface="Arial"/>
              </a:rPr>
              <a:t>e </a:t>
            </a:r>
            <a:r>
              <a:rPr sz="2800" u="sng" spc="-20" dirty="0">
                <a:solidFill>
                  <a:srgbClr val="073D86"/>
                </a:solidFill>
                <a:uFill>
                  <a:solidFill>
                    <a:srgbClr val="073D86"/>
                  </a:solidFill>
                </a:uFill>
                <a:latin typeface="Arial"/>
                <a:cs typeface="Arial"/>
              </a:rPr>
              <a:t>inseriti </a:t>
            </a:r>
            <a:r>
              <a:rPr sz="2800" spc="-20" dirty="0">
                <a:solidFill>
                  <a:srgbClr val="073D86"/>
                </a:solidFill>
                <a:latin typeface="Arial"/>
                <a:cs typeface="Arial"/>
              </a:rPr>
              <a:t> </a:t>
            </a:r>
            <a:r>
              <a:rPr sz="2800" u="sng" spc="-50" dirty="0">
                <a:solidFill>
                  <a:srgbClr val="073D86"/>
                </a:solidFill>
                <a:uFill>
                  <a:solidFill>
                    <a:srgbClr val="073D86"/>
                  </a:solidFill>
                </a:uFill>
                <a:latin typeface="Arial"/>
                <a:cs typeface="Arial"/>
              </a:rPr>
              <a:t>nel </a:t>
            </a:r>
            <a:r>
              <a:rPr sz="2800" b="1" u="sng" spc="-150" dirty="0">
                <a:solidFill>
                  <a:srgbClr val="073D86"/>
                </a:solidFill>
                <a:uFill>
                  <a:solidFill>
                    <a:srgbClr val="073D86"/>
                  </a:solidFill>
                </a:uFill>
                <a:latin typeface="Arial"/>
                <a:cs typeface="Arial"/>
              </a:rPr>
              <a:t>piano </a:t>
            </a:r>
            <a:r>
              <a:rPr sz="2800" b="1" u="sng" spc="-100" dirty="0">
                <a:solidFill>
                  <a:srgbClr val="073D86"/>
                </a:solidFill>
                <a:uFill>
                  <a:solidFill>
                    <a:srgbClr val="073D86"/>
                  </a:solidFill>
                </a:uFill>
                <a:latin typeface="Arial"/>
                <a:cs typeface="Arial"/>
              </a:rPr>
              <a:t>triennale </a:t>
            </a:r>
            <a:r>
              <a:rPr sz="2800" b="1" u="sng" spc="-55" dirty="0">
                <a:solidFill>
                  <a:srgbClr val="073D86"/>
                </a:solidFill>
                <a:uFill>
                  <a:solidFill>
                    <a:srgbClr val="073D86"/>
                  </a:solidFill>
                </a:uFill>
                <a:latin typeface="Arial"/>
                <a:cs typeface="Arial"/>
              </a:rPr>
              <a:t>dell'offerta</a:t>
            </a:r>
            <a:r>
              <a:rPr sz="2800" b="1" u="sng" spc="-320" dirty="0">
                <a:solidFill>
                  <a:srgbClr val="073D86"/>
                </a:solidFill>
                <a:uFill>
                  <a:solidFill>
                    <a:srgbClr val="073D86"/>
                  </a:solidFill>
                </a:uFill>
                <a:latin typeface="Arial"/>
                <a:cs typeface="Arial"/>
              </a:rPr>
              <a:t> </a:t>
            </a:r>
            <a:r>
              <a:rPr sz="2800" b="1" u="sng" spc="-90" dirty="0">
                <a:solidFill>
                  <a:srgbClr val="073D86"/>
                </a:solidFill>
                <a:uFill>
                  <a:solidFill>
                    <a:srgbClr val="073D86"/>
                  </a:solidFill>
                </a:uFill>
                <a:latin typeface="Arial"/>
                <a:cs typeface="Arial"/>
              </a:rPr>
              <a:t>formativa.</a:t>
            </a:r>
            <a:endParaRPr sz="2800">
              <a:latin typeface="Arial"/>
              <a:cs typeface="Arial"/>
            </a:endParaRPr>
          </a:p>
        </p:txBody>
      </p:sp>
      <p:sp>
        <p:nvSpPr>
          <p:cNvPr id="7" name="object 7"/>
          <p:cNvSpPr txBox="1">
            <a:spLocks noGrp="1"/>
          </p:cNvSpPr>
          <p:nvPr>
            <p:ph type="title"/>
          </p:nvPr>
        </p:nvSpPr>
        <p:spPr>
          <a:xfrm>
            <a:off x="611123" y="117347"/>
            <a:ext cx="8229600" cy="431800"/>
          </a:xfrm>
          <a:prstGeom prst="rect">
            <a:avLst/>
          </a:prstGeom>
          <a:solidFill>
            <a:srgbClr val="4584D2"/>
          </a:solidFill>
          <a:ln w="9144">
            <a:solidFill>
              <a:srgbClr val="30B6FC"/>
            </a:solidFill>
          </a:ln>
        </p:spPr>
        <p:txBody>
          <a:bodyPr vert="horz" wrap="square" lIns="0" tIns="0" rIns="0" bIns="0" rtlCol="0">
            <a:spAutoFit/>
          </a:bodyPr>
          <a:lstStyle/>
          <a:p>
            <a:pPr marL="1123950">
              <a:lnSpc>
                <a:spcPts val="3250"/>
              </a:lnSpc>
            </a:pPr>
            <a:r>
              <a:rPr sz="2900" spc="-200" dirty="0"/>
              <a:t>CARATTERISTICHE </a:t>
            </a:r>
            <a:r>
              <a:rPr sz="2900" spc="-220" dirty="0"/>
              <a:t>DELLA</a:t>
            </a:r>
            <a:r>
              <a:rPr sz="2900" spc="-285" dirty="0"/>
              <a:t> </a:t>
            </a:r>
            <a:r>
              <a:rPr sz="2900" spc="-190" dirty="0"/>
              <a:t>VALUTAZIONE</a:t>
            </a:r>
            <a:endParaRPr sz="2900"/>
          </a:p>
        </p:txBody>
      </p:sp>
      <p:sp>
        <p:nvSpPr>
          <p:cNvPr id="9" name="Segnaposto numero diapositiva 8"/>
          <p:cNvSpPr>
            <a:spLocks noGrp="1"/>
          </p:cNvSpPr>
          <p:nvPr>
            <p:ph type="sldNum" sz="quarter" idx="12"/>
          </p:nvPr>
        </p:nvSpPr>
        <p:spPr/>
        <p:txBody>
          <a:bodyPr>
            <a:normAutofit fontScale="85000" lnSpcReduction="20000"/>
          </a:bodyPr>
          <a:lstStyle/>
          <a:p>
            <a:fld id="{B6F15528-21DE-4FAA-801E-634DDDAF4B2B}" type="slidenum">
              <a:rPr lang="it-IT" smtClean="0"/>
              <a:pPr/>
              <a:t>4</a:t>
            </a:fld>
            <a:endParaRPr lang="it-IT"/>
          </a:p>
        </p:txBody>
      </p:sp>
      <p:sp>
        <p:nvSpPr>
          <p:cNvPr id="10" name="Segnaposto piè di pagina 9"/>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COLLOQUIO</a:t>
            </a:r>
            <a:endParaRPr lang="it-IT" dirty="0"/>
          </a:p>
        </p:txBody>
      </p:sp>
      <p:sp>
        <p:nvSpPr>
          <p:cNvPr id="3" name="Segnaposto contenuto 2"/>
          <p:cNvSpPr>
            <a:spLocks noGrp="1"/>
          </p:cNvSpPr>
          <p:nvPr>
            <p:ph sz="quarter" idx="1"/>
          </p:nvPr>
        </p:nvSpPr>
        <p:spPr>
          <a:xfrm>
            <a:off x="251520" y="1600200"/>
            <a:ext cx="8435280" cy="4997152"/>
          </a:xfrm>
        </p:spPr>
        <p:txBody>
          <a:bodyPr>
            <a:normAutofit/>
          </a:bodyPr>
          <a:lstStyle/>
          <a:p>
            <a:pPr marL="0" indent="0">
              <a:buNone/>
            </a:pPr>
            <a:r>
              <a:rPr lang="it-IT" dirty="0"/>
              <a:t>La commissione </a:t>
            </a:r>
            <a:r>
              <a:rPr lang="it-IT" dirty="0" smtClean="0"/>
              <a:t>verificherà </a:t>
            </a:r>
            <a:r>
              <a:rPr lang="it-IT" dirty="0"/>
              <a:t>che lo studente abbia acquisito i contenuti e i metodi propri delle </a:t>
            </a:r>
            <a:r>
              <a:rPr lang="it-IT" dirty="0" smtClean="0"/>
              <a:t>discipline </a:t>
            </a:r>
            <a:r>
              <a:rPr lang="it-IT" dirty="0"/>
              <a:t>e la capacità di collegare le conoscenze per argomentare, utilizzando anche la lingua straniera (CLIL). Quest’ultimo caso è possibile solo se il docente della disciplina coinvolta fa parte della commissione di esame in qualità̀ di membro interno (comma 4). </a:t>
            </a:r>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40</a:t>
            </a:fld>
            <a:endParaRPr lang="en-US"/>
          </a:p>
        </p:txBody>
      </p:sp>
    </p:spTree>
    <p:extLst>
      <p:ext uri="{BB962C8B-B14F-4D97-AF65-F5344CB8AC3E}">
        <p14:creationId xmlns:p14="http://schemas.microsoft.com/office/powerpoint/2010/main" val="30483581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Percorsi per le competenze trasversali e l’orientamento (alternanza)</a:t>
            </a:r>
            <a:br>
              <a:rPr lang="it-IT" dirty="0"/>
            </a:br>
            <a:endParaRPr lang="it-IT" dirty="0"/>
          </a:p>
        </p:txBody>
      </p:sp>
      <p:sp>
        <p:nvSpPr>
          <p:cNvPr id="3" name="Segnaposto contenuto 2"/>
          <p:cNvSpPr>
            <a:spLocks noGrp="1"/>
          </p:cNvSpPr>
          <p:nvPr>
            <p:ph sz="quarter" idx="1"/>
          </p:nvPr>
        </p:nvSpPr>
        <p:spPr>
          <a:xfrm>
            <a:off x="228600" y="1600200"/>
            <a:ext cx="8458200" cy="5105400"/>
          </a:xfrm>
        </p:spPr>
        <p:txBody>
          <a:bodyPr>
            <a:normAutofit lnSpcReduction="10000"/>
          </a:bodyPr>
          <a:lstStyle/>
          <a:p>
            <a:pPr marL="0" indent="0">
              <a:buNone/>
            </a:pPr>
            <a:r>
              <a:rPr lang="it-IT" dirty="0"/>
              <a:t>In linea con il D. Lgs.62/2017 (</a:t>
            </a:r>
            <a:r>
              <a:rPr lang="it-IT" dirty="0">
                <a:hlinkClick r:id="rId2" action="ppaction://hlinkfile"/>
              </a:rPr>
              <a:t>art. 17, comma 9</a:t>
            </a:r>
            <a:r>
              <a:rPr lang="it-IT" dirty="0"/>
              <a:t>) e </a:t>
            </a:r>
            <a:r>
              <a:rPr lang="it-IT" dirty="0" smtClean="0"/>
              <a:t>il </a:t>
            </a:r>
            <a:r>
              <a:rPr lang="it-IT" dirty="0" smtClean="0">
                <a:hlinkClick r:id="rId3" action="ppaction://hlinkfile"/>
              </a:rPr>
              <a:t>D.M. 37/2019</a:t>
            </a:r>
            <a:r>
              <a:rPr lang="it-IT" dirty="0" smtClean="0"/>
              <a:t>, </a:t>
            </a:r>
            <a:r>
              <a:rPr lang="it-IT" dirty="0"/>
              <a:t>il candidato interno espone, mediante una breve relazione e/o un elaborato multimediale, le esperienze </a:t>
            </a:r>
            <a:r>
              <a:rPr lang="it-IT" dirty="0" smtClean="0"/>
              <a:t>svolte durante i percorsi per le competenze trasversali e l’orientamento, </a:t>
            </a:r>
            <a:r>
              <a:rPr lang="it-IT" dirty="0"/>
              <a:t>mettendo in luce:</a:t>
            </a:r>
          </a:p>
          <a:p>
            <a:pPr lvl="0">
              <a:buFont typeface="Wingdings" pitchFamily="2" charset="2"/>
              <a:buChar char="v"/>
            </a:pPr>
            <a:r>
              <a:rPr lang="it-IT" dirty="0"/>
              <a:t>natura e caratteristiche delle attività̀</a:t>
            </a:r>
          </a:p>
          <a:p>
            <a:pPr lvl="0">
              <a:buFont typeface="Wingdings" pitchFamily="2" charset="2"/>
              <a:buChar char="v"/>
            </a:pPr>
            <a:r>
              <a:rPr lang="it-IT" dirty="0"/>
              <a:t>relazione tra attività e competenze specifiche e trasversali </a:t>
            </a:r>
            <a:r>
              <a:rPr lang="it-IT" dirty="0" smtClean="0"/>
              <a:t>acquisite</a:t>
            </a:r>
            <a:endParaRPr lang="it-IT" dirty="0"/>
          </a:p>
          <a:p>
            <a:pPr lvl="0">
              <a:buFont typeface="Wingdings" pitchFamily="2" charset="2"/>
              <a:buChar char="v"/>
            </a:pPr>
            <a:r>
              <a:rPr lang="it-IT" dirty="0"/>
              <a:t>riflessione in un’ottica orientativa sulla significatività̀ e sulla ricaduta di tali attività̀ sulle opportunità̀ di studio e/o di lavoro </a:t>
            </a:r>
            <a:r>
              <a:rPr lang="it-IT" dirty="0" err="1" smtClean="0"/>
              <a:t>postdiploma</a:t>
            </a:r>
            <a:r>
              <a:rPr lang="it-IT" dirty="0"/>
              <a:t>.</a:t>
            </a:r>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41</a:t>
            </a:fld>
            <a:endParaRPr lang="en-US"/>
          </a:p>
        </p:txBody>
      </p:sp>
    </p:spTree>
    <p:extLst>
      <p:ext uri="{BB962C8B-B14F-4D97-AF65-F5344CB8AC3E}">
        <p14:creationId xmlns:p14="http://schemas.microsoft.com/office/powerpoint/2010/main" val="25319417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CANDIDATI ESTERNI</a:t>
            </a:r>
            <a:endParaRPr lang="it-IT" dirty="0"/>
          </a:p>
        </p:txBody>
      </p:sp>
      <p:sp>
        <p:nvSpPr>
          <p:cNvPr id="3" name="Segnaposto contenuto 2"/>
          <p:cNvSpPr>
            <a:spLocks noGrp="1"/>
          </p:cNvSpPr>
          <p:nvPr>
            <p:ph sz="quarter" idx="1"/>
          </p:nvPr>
        </p:nvSpPr>
        <p:spPr/>
        <p:txBody>
          <a:bodyPr>
            <a:normAutofit/>
          </a:bodyPr>
          <a:lstStyle/>
          <a:p>
            <a:pPr marL="0" indent="0">
              <a:lnSpc>
                <a:spcPct val="150000"/>
              </a:lnSpc>
              <a:buNone/>
            </a:pPr>
            <a:r>
              <a:rPr lang="it-IT" dirty="0"/>
              <a:t>Per quanto riguarda i candidati esterni, </a:t>
            </a:r>
            <a:r>
              <a:rPr lang="it-IT" dirty="0" smtClean="0"/>
              <a:t>la </a:t>
            </a:r>
            <a:r>
              <a:rPr lang="it-IT" dirty="0"/>
              <a:t>commissione tiene conto anche delle eventuali esperienze di </a:t>
            </a:r>
            <a:r>
              <a:rPr lang="it-IT" dirty="0" smtClean="0"/>
              <a:t>alternanza,</a:t>
            </a:r>
            <a:r>
              <a:rPr lang="it-IT" dirty="0"/>
              <a:t> </a:t>
            </a:r>
            <a:r>
              <a:rPr lang="it-IT" dirty="0" smtClean="0"/>
              <a:t>o di esperienze </a:t>
            </a:r>
            <a:r>
              <a:rPr lang="it-IT" dirty="0"/>
              <a:t>a esse assimilabili, che il candidato </a:t>
            </a:r>
            <a:r>
              <a:rPr lang="it-IT" i="1" dirty="0" smtClean="0"/>
              <a:t>può̀ </a:t>
            </a:r>
            <a:r>
              <a:rPr lang="it-IT" i="1" dirty="0"/>
              <a:t>presentare attraverso una breve relazione e/o un elaborato </a:t>
            </a:r>
            <a:r>
              <a:rPr lang="it-IT" i="1" dirty="0" smtClean="0"/>
              <a:t>multimediale</a:t>
            </a:r>
            <a:endParaRPr lang="it-IT" dirty="0"/>
          </a:p>
          <a:p>
            <a:pPr>
              <a:lnSpc>
                <a:spcPct val="150000"/>
              </a:lnSpc>
            </a:pPr>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42</a:t>
            </a:fld>
            <a:endParaRPr lang="en-US"/>
          </a:p>
        </p:txBody>
      </p:sp>
    </p:spTree>
    <p:extLst>
      <p:ext uri="{BB962C8B-B14F-4D97-AF65-F5344CB8AC3E}">
        <p14:creationId xmlns:p14="http://schemas.microsoft.com/office/powerpoint/2010/main" val="25761141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Cittadinanza e Costituzione (comma 1)</a:t>
            </a:r>
            <a:br>
              <a:rPr lang="it-IT" dirty="0"/>
            </a:br>
            <a:endParaRPr lang="it-IT" dirty="0"/>
          </a:p>
        </p:txBody>
      </p:sp>
      <p:sp>
        <p:nvSpPr>
          <p:cNvPr id="3" name="Segnaposto contenuto 2"/>
          <p:cNvSpPr>
            <a:spLocks noGrp="1"/>
          </p:cNvSpPr>
          <p:nvPr>
            <p:ph sz="quarter" idx="1"/>
          </p:nvPr>
        </p:nvSpPr>
        <p:spPr/>
        <p:txBody>
          <a:bodyPr>
            <a:normAutofit/>
          </a:bodyPr>
          <a:lstStyle/>
          <a:p>
            <a:pPr marL="0" indent="0">
              <a:buNone/>
            </a:pPr>
            <a:r>
              <a:rPr lang="it-IT" dirty="0"/>
              <a:t>Parte del colloquio è </a:t>
            </a:r>
            <a:r>
              <a:rPr lang="it-IT" dirty="0" smtClean="0"/>
              <a:t>anche </a:t>
            </a:r>
            <a:r>
              <a:rPr lang="it-IT" dirty="0"/>
              <a:t>dedicata alle attività̀, ai percorsi e ai progetti svolti nell’ambito di «Cittadinanza e Costituzione», inseriti nel curriculum scolastico, descritti nel documento del consiglio di classe e realizzati in coerenza con gli obiettivi del PTOF</a:t>
            </a:r>
            <a:r>
              <a:rPr lang="it-IT" dirty="0" smtClean="0"/>
              <a:t>. (</a:t>
            </a:r>
            <a:r>
              <a:rPr lang="it-IT" dirty="0" smtClean="0">
                <a:hlinkClick r:id="rId2" action="ppaction://hlinkfile"/>
              </a:rPr>
              <a:t>Ipotesi percorsi</a:t>
            </a:r>
            <a:r>
              <a:rPr lang="it-IT" dirty="0" smtClean="0"/>
              <a:t>)</a:t>
            </a:r>
            <a:r>
              <a:rPr lang="it-IT" dirty="0"/>
              <a:t/>
            </a:r>
            <a:br>
              <a:rPr lang="it-IT" dirty="0"/>
            </a:br>
            <a:r>
              <a:rPr lang="it-IT" dirty="0" smtClean="0"/>
              <a:t>Gli </a:t>
            </a:r>
            <a:r>
              <a:rPr lang="it-IT" dirty="0"/>
              <a:t>argomenti e le attività possono spaziare dai temi della Costituzione, ai diritti universali, dalle pari opportunità al benessere sociale </a:t>
            </a:r>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43</a:t>
            </a:fld>
            <a:endParaRPr lang="en-US"/>
          </a:p>
        </p:txBody>
      </p:sp>
    </p:spTree>
    <p:extLst>
      <p:ext uri="{BB962C8B-B14F-4D97-AF65-F5344CB8AC3E}">
        <p14:creationId xmlns:p14="http://schemas.microsoft.com/office/powerpoint/2010/main" val="2328963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Alunni DSA e con disabilità </a:t>
            </a:r>
            <a:r>
              <a:rPr lang="it-IT" dirty="0" smtClean="0"/>
              <a:t>(D.M.37/2019 </a:t>
            </a:r>
            <a:r>
              <a:rPr lang="it-IT" dirty="0"/>
              <a:t>comma 6)</a:t>
            </a:r>
            <a:br>
              <a:rPr lang="it-IT" dirty="0"/>
            </a:br>
            <a:endParaRPr lang="it-IT" dirty="0"/>
          </a:p>
        </p:txBody>
      </p:sp>
      <p:sp>
        <p:nvSpPr>
          <p:cNvPr id="3" name="Segnaposto contenuto 2"/>
          <p:cNvSpPr>
            <a:spLocks noGrp="1"/>
          </p:cNvSpPr>
          <p:nvPr>
            <p:ph sz="quarter" idx="1"/>
          </p:nvPr>
        </p:nvSpPr>
        <p:spPr/>
        <p:txBody>
          <a:bodyPr/>
          <a:lstStyle/>
          <a:p>
            <a:pPr marL="0" indent="0">
              <a:lnSpc>
                <a:spcPct val="250000"/>
              </a:lnSpc>
              <a:buNone/>
            </a:pPr>
            <a:r>
              <a:rPr lang="it-IT" dirty="0" smtClean="0"/>
              <a:t>Per i casi di alunni con DSA e disabilità si continua a far riferimento all’articolo </a:t>
            </a:r>
            <a:r>
              <a:rPr lang="it-IT" dirty="0" smtClean="0">
                <a:hlinkClick r:id="rId2" action="ppaction://hlinkfile"/>
              </a:rPr>
              <a:t>20 del D. </a:t>
            </a:r>
            <a:r>
              <a:rPr lang="it-IT" dirty="0" err="1" smtClean="0">
                <a:hlinkClick r:id="rId2" action="ppaction://hlinkfile"/>
              </a:rPr>
              <a:t>Lgs</a:t>
            </a:r>
            <a:r>
              <a:rPr lang="it-IT" dirty="0" smtClean="0">
                <a:hlinkClick r:id="rId2" action="ppaction://hlinkfile"/>
              </a:rPr>
              <a:t> 62/2017</a:t>
            </a:r>
            <a:endParaRPr lang="it-IT" dirty="0" smtClean="0"/>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44</a:t>
            </a:fld>
            <a:endParaRPr lang="en-US"/>
          </a:p>
        </p:txBody>
      </p:sp>
    </p:spTree>
    <p:extLst>
      <p:ext uri="{BB962C8B-B14F-4D97-AF65-F5344CB8AC3E}">
        <p14:creationId xmlns:p14="http://schemas.microsoft.com/office/powerpoint/2010/main" val="26144472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Alunni DSA e con disabilità </a:t>
            </a:r>
            <a:r>
              <a:rPr lang="it-IT" dirty="0" smtClean="0"/>
              <a:t>(</a:t>
            </a:r>
            <a:r>
              <a:rPr lang="it-IT" dirty="0" err="1" smtClean="0"/>
              <a:t>D.Lgs</a:t>
            </a:r>
            <a:r>
              <a:rPr lang="it-IT" dirty="0" smtClean="0"/>
              <a:t> 62/2017 art.20, commi 1,2)</a:t>
            </a:r>
            <a:endParaRPr lang="it-IT" dirty="0"/>
          </a:p>
        </p:txBody>
      </p:sp>
      <p:sp>
        <p:nvSpPr>
          <p:cNvPr id="3" name="Segnaposto contenuto 2"/>
          <p:cNvSpPr>
            <a:spLocks noGrp="1"/>
          </p:cNvSpPr>
          <p:nvPr>
            <p:ph sz="quarter" idx="1"/>
          </p:nvPr>
        </p:nvSpPr>
        <p:spPr>
          <a:xfrm>
            <a:off x="323528" y="1600200"/>
            <a:ext cx="8820472" cy="4925144"/>
          </a:xfrm>
        </p:spPr>
        <p:txBody>
          <a:bodyPr>
            <a:normAutofit fontScale="25000" lnSpcReduction="20000"/>
          </a:bodyPr>
          <a:lstStyle/>
          <a:p>
            <a:pPr marL="0" indent="0">
              <a:lnSpc>
                <a:spcPct val="120000"/>
              </a:lnSpc>
              <a:buNone/>
            </a:pPr>
            <a:r>
              <a:rPr lang="it-IT" sz="9600" dirty="0" smtClean="0"/>
              <a:t>1. Il </a:t>
            </a:r>
            <a:r>
              <a:rPr lang="it-IT" sz="9600" dirty="0"/>
              <a:t>consiglio di classe stabilisce la tipologia delle prove d'esame e se le stesse hanno valore equipollente all'interno </a:t>
            </a:r>
            <a:r>
              <a:rPr lang="it-IT" sz="9600" dirty="0" smtClean="0"/>
              <a:t>del PEI.</a:t>
            </a:r>
          </a:p>
          <a:p>
            <a:pPr marL="0" indent="0">
              <a:lnSpc>
                <a:spcPct val="120000"/>
              </a:lnSpc>
              <a:buNone/>
            </a:pPr>
            <a:r>
              <a:rPr lang="it-IT" sz="9600" dirty="0" smtClean="0"/>
              <a:t> </a:t>
            </a:r>
            <a:r>
              <a:rPr lang="it-IT" sz="9600" dirty="0"/>
              <a:t>2. La commissione d'esame, sulla base della documentazione fornita dal consiglio di classe, relativa alle </a:t>
            </a:r>
            <a:r>
              <a:rPr lang="it-IT" sz="9600" dirty="0" smtClean="0"/>
              <a:t>attività </a:t>
            </a:r>
            <a:r>
              <a:rPr lang="it-IT" sz="9600" dirty="0"/>
              <a:t>svolte, alle valutazioni effettuate e all'assistenza prevista per l'autonomia e la comunicazione, predispone una o </a:t>
            </a:r>
            <a:r>
              <a:rPr lang="it-IT" sz="9600" dirty="0" smtClean="0"/>
              <a:t>più </a:t>
            </a:r>
            <a:r>
              <a:rPr lang="it-IT" sz="9600" dirty="0"/>
              <a:t>prove differenziate, in linea con gli interventi educativo-didattici attuati sulla base del </a:t>
            </a:r>
            <a:r>
              <a:rPr lang="it-IT" sz="9600" dirty="0" smtClean="0"/>
              <a:t>PEI </a:t>
            </a:r>
            <a:r>
              <a:rPr lang="it-IT" sz="9600" dirty="0"/>
              <a:t>e con le </a:t>
            </a:r>
            <a:r>
              <a:rPr lang="it-IT" sz="9600" dirty="0" smtClean="0"/>
              <a:t>modalità </a:t>
            </a:r>
            <a:r>
              <a:rPr lang="it-IT" sz="9600" dirty="0"/>
              <a:t>di valutazione in esso previste. Tali prove, ove di valore equipollente, determinano il rilascio del titolo di studio conclusivo del secondo ciclo di istruzione. Nel diploma finale non viene fatta menzione dello svolgimento di prove differenziate</a:t>
            </a:r>
            <a:r>
              <a:rPr lang="it-IT" sz="9600" dirty="0" smtClean="0"/>
              <a:t>.</a:t>
            </a:r>
          </a:p>
          <a:p>
            <a:pPr marL="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45</a:t>
            </a:fld>
            <a:endParaRPr lang="en-US"/>
          </a:p>
        </p:txBody>
      </p:sp>
    </p:spTree>
    <p:extLst>
      <p:ext uri="{BB962C8B-B14F-4D97-AF65-F5344CB8AC3E}">
        <p14:creationId xmlns:p14="http://schemas.microsoft.com/office/powerpoint/2010/main" val="6041621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Alunni DSA e con disabilità (</a:t>
            </a:r>
            <a:r>
              <a:rPr lang="it-IT" dirty="0" err="1"/>
              <a:t>D.Lgs</a:t>
            </a:r>
            <a:r>
              <a:rPr lang="it-IT" dirty="0"/>
              <a:t> 62/2017 </a:t>
            </a:r>
            <a:r>
              <a:rPr lang="it-IT" dirty="0" smtClean="0"/>
              <a:t>art.20, commi 3,4)</a:t>
            </a:r>
            <a:endParaRPr lang="it-IT" dirty="0"/>
          </a:p>
        </p:txBody>
      </p:sp>
      <p:sp>
        <p:nvSpPr>
          <p:cNvPr id="3" name="Segnaposto contenuto 2"/>
          <p:cNvSpPr>
            <a:spLocks noGrp="1"/>
          </p:cNvSpPr>
          <p:nvPr>
            <p:ph sz="quarter" idx="1"/>
          </p:nvPr>
        </p:nvSpPr>
        <p:spPr/>
        <p:txBody>
          <a:bodyPr/>
          <a:lstStyle/>
          <a:p>
            <a:pPr marL="0" indent="0">
              <a:buNone/>
            </a:pPr>
            <a:r>
              <a:rPr lang="it-IT" dirty="0"/>
              <a:t>3. Per la predisposizione, lo svolgimento e la correzione delle prove d'esame, la commissione può avvalersi del supporto dei docenti e degli esperti che hanno seguito lo studente durante l'anno scolastico.</a:t>
            </a:r>
          </a:p>
          <a:p>
            <a:pPr marL="0" indent="0">
              <a:buNone/>
            </a:pPr>
            <a:r>
              <a:rPr lang="it-IT" dirty="0"/>
              <a:t> 4. La commissione potrà assegnare un tempo differenziato per l'effettuazione delle prove da parte del candidato con disabilità.</a:t>
            </a:r>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46</a:t>
            </a:fld>
            <a:endParaRPr lang="en-US"/>
          </a:p>
        </p:txBody>
      </p:sp>
    </p:spTree>
    <p:extLst>
      <p:ext uri="{BB962C8B-B14F-4D97-AF65-F5344CB8AC3E}">
        <p14:creationId xmlns:p14="http://schemas.microsoft.com/office/powerpoint/2010/main" val="16665583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Alunni DSA e con disabilità (</a:t>
            </a:r>
            <a:r>
              <a:rPr lang="it-IT" dirty="0" err="1"/>
              <a:t>D.Lgs</a:t>
            </a:r>
            <a:r>
              <a:rPr lang="it-IT" dirty="0"/>
              <a:t> 62/2017 </a:t>
            </a:r>
            <a:r>
              <a:rPr lang="it-IT" dirty="0" smtClean="0"/>
              <a:t>art.20, comma 5)</a:t>
            </a:r>
            <a:endParaRPr lang="it-IT" dirty="0"/>
          </a:p>
        </p:txBody>
      </p:sp>
      <p:sp>
        <p:nvSpPr>
          <p:cNvPr id="3" name="Segnaposto contenuto 2"/>
          <p:cNvSpPr>
            <a:spLocks noGrp="1"/>
          </p:cNvSpPr>
          <p:nvPr>
            <p:ph sz="quarter" idx="1"/>
          </p:nvPr>
        </p:nvSpPr>
        <p:spPr/>
        <p:txBody>
          <a:bodyPr>
            <a:normAutofit lnSpcReduction="10000"/>
          </a:bodyPr>
          <a:lstStyle/>
          <a:p>
            <a:pPr marL="0" indent="0">
              <a:buNone/>
            </a:pPr>
            <a:r>
              <a:rPr lang="it-IT" dirty="0" smtClean="0"/>
              <a:t>5. Agli </a:t>
            </a:r>
            <a:r>
              <a:rPr lang="it-IT" dirty="0"/>
              <a:t>studenti con </a:t>
            </a:r>
            <a:r>
              <a:rPr lang="it-IT" dirty="0" smtClean="0"/>
              <a:t>disabilità </a:t>
            </a:r>
            <a:r>
              <a:rPr lang="it-IT" dirty="0"/>
              <a:t>per i quali sono state predisposte dalla commissione prove non equipollenti a quelle ordinarie sulla base del </a:t>
            </a:r>
            <a:r>
              <a:rPr lang="it-IT" dirty="0" smtClean="0"/>
              <a:t>PEI </a:t>
            </a:r>
            <a:r>
              <a:rPr lang="it-IT" dirty="0"/>
              <a:t>o che non partecipano agli esami o che non sostengono una o </a:t>
            </a:r>
            <a:r>
              <a:rPr lang="it-IT" dirty="0" smtClean="0"/>
              <a:t>più </a:t>
            </a:r>
            <a:r>
              <a:rPr lang="it-IT" dirty="0"/>
              <a:t>prove, viene rilasciato un attestato di credito formativo recante gli elementi informativi relativi all'indirizzo e alla durata del corso di studi seguito, alle discipline comprese nel piano di studi, con l'indicazione della durata oraria complessiva destinata a ciascuna delle valutazioni, anche parziali, ottenute in sede di esame</a:t>
            </a:r>
            <a:r>
              <a:rPr lang="it-IT" dirty="0" smtClean="0"/>
              <a:t>.</a:t>
            </a:r>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47</a:t>
            </a:fld>
            <a:endParaRPr lang="en-US"/>
          </a:p>
        </p:txBody>
      </p:sp>
    </p:spTree>
    <p:extLst>
      <p:ext uri="{BB962C8B-B14F-4D97-AF65-F5344CB8AC3E}">
        <p14:creationId xmlns:p14="http://schemas.microsoft.com/office/powerpoint/2010/main" val="9598399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Alunni DSA e con disabilità (</a:t>
            </a:r>
            <a:r>
              <a:rPr lang="it-IT" dirty="0" err="1"/>
              <a:t>D.Lgs</a:t>
            </a:r>
            <a:r>
              <a:rPr lang="it-IT" dirty="0"/>
              <a:t> 62/2017 art.20, comma </a:t>
            </a:r>
            <a:r>
              <a:rPr lang="it-IT" dirty="0" smtClean="0"/>
              <a:t>6,7)</a:t>
            </a:r>
            <a:endParaRPr lang="it-IT" dirty="0"/>
          </a:p>
        </p:txBody>
      </p:sp>
      <p:sp>
        <p:nvSpPr>
          <p:cNvPr id="3" name="Segnaposto contenuto 2"/>
          <p:cNvSpPr>
            <a:spLocks noGrp="1"/>
          </p:cNvSpPr>
          <p:nvPr>
            <p:ph sz="quarter" idx="1"/>
          </p:nvPr>
        </p:nvSpPr>
        <p:spPr/>
        <p:txBody>
          <a:bodyPr/>
          <a:lstStyle/>
          <a:p>
            <a:pPr marL="0" indent="0">
              <a:buNone/>
            </a:pPr>
            <a:r>
              <a:rPr lang="it-IT" dirty="0"/>
              <a:t>6. Per gli studenti con disabilità il riferimento all'effettuazione delle prove differenziate è indicato solo nella attestazione e non nelle tabelle affisse all'albo dell'istituto</a:t>
            </a:r>
            <a:r>
              <a:rPr lang="it-IT" dirty="0" smtClean="0"/>
              <a:t>.</a:t>
            </a:r>
          </a:p>
          <a:p>
            <a:pPr marL="0" indent="0">
              <a:buNone/>
            </a:pPr>
            <a:endParaRPr lang="it-IT" dirty="0"/>
          </a:p>
          <a:p>
            <a:pPr marL="0" indent="0">
              <a:buNone/>
            </a:pPr>
            <a:r>
              <a:rPr lang="it-IT" dirty="0"/>
              <a:t> 7. Al termine dell'esame di Stato viene rilasciato ai candidati con disabilità il curriculum dello studente. </a:t>
            </a:r>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48</a:t>
            </a:fld>
            <a:endParaRPr lang="en-US"/>
          </a:p>
        </p:txBody>
      </p:sp>
    </p:spTree>
    <p:extLst>
      <p:ext uri="{BB962C8B-B14F-4D97-AF65-F5344CB8AC3E}">
        <p14:creationId xmlns:p14="http://schemas.microsoft.com/office/powerpoint/2010/main" val="3018959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Valutazione ( comma 7)</a:t>
            </a:r>
            <a:br>
              <a:rPr lang="it-IT" dirty="0"/>
            </a:br>
            <a:endParaRPr lang="it-IT" dirty="0"/>
          </a:p>
        </p:txBody>
      </p:sp>
      <p:sp>
        <p:nvSpPr>
          <p:cNvPr id="3" name="Segnaposto contenuto 2"/>
          <p:cNvSpPr>
            <a:spLocks noGrp="1"/>
          </p:cNvSpPr>
          <p:nvPr>
            <p:ph sz="quarter" idx="1"/>
          </p:nvPr>
        </p:nvSpPr>
        <p:spPr/>
        <p:txBody>
          <a:bodyPr>
            <a:normAutofit/>
          </a:bodyPr>
          <a:lstStyle/>
          <a:p>
            <a:pPr marL="0" indent="0">
              <a:lnSpc>
                <a:spcPct val="150000"/>
              </a:lnSpc>
              <a:buNone/>
            </a:pPr>
            <a:r>
              <a:rPr lang="it-IT" dirty="0"/>
              <a:t>La valutazione del colloquio passa da 30 a </a:t>
            </a:r>
            <a:r>
              <a:rPr lang="it-IT" b="1" dirty="0"/>
              <a:t>20</a:t>
            </a:r>
            <a:r>
              <a:rPr lang="it-IT" dirty="0"/>
              <a:t> </a:t>
            </a:r>
            <a:r>
              <a:rPr lang="it-IT" b="1" dirty="0"/>
              <a:t>punti</a:t>
            </a:r>
            <a:r>
              <a:rPr lang="it-IT" dirty="0"/>
              <a:t>. </a:t>
            </a:r>
            <a:endParaRPr lang="it-IT" dirty="0" smtClean="0"/>
          </a:p>
          <a:p>
            <a:pPr marL="0" indent="0">
              <a:lnSpc>
                <a:spcPct val="150000"/>
              </a:lnSpc>
              <a:buNone/>
            </a:pPr>
            <a:r>
              <a:rPr lang="it-IT" dirty="0" smtClean="0"/>
              <a:t>L’intera </a:t>
            </a:r>
            <a:r>
              <a:rPr lang="it-IT" dirty="0"/>
              <a:t>commissione, compreso il presidente, attribuisce il punteggio nello stesso giorno del colloquio, secondo i criteri di valutazione stabiliti in sede di riunione preliminare. </a:t>
            </a:r>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49</a:t>
            </a:fld>
            <a:endParaRPr lang="en-US"/>
          </a:p>
        </p:txBody>
      </p:sp>
    </p:spTree>
    <p:extLst>
      <p:ext uri="{BB962C8B-B14F-4D97-AF65-F5344CB8AC3E}">
        <p14:creationId xmlns:p14="http://schemas.microsoft.com/office/powerpoint/2010/main" val="3915463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4370" y="1940432"/>
            <a:ext cx="8072755" cy="2585720"/>
          </a:xfrm>
          <a:prstGeom prst="rect">
            <a:avLst/>
          </a:prstGeom>
        </p:spPr>
        <p:txBody>
          <a:bodyPr vert="horz" wrap="square" lIns="0" tIns="133985" rIns="0" bIns="0" rtlCol="0">
            <a:spAutoFit/>
          </a:bodyPr>
          <a:lstStyle/>
          <a:p>
            <a:pPr marL="287020" marR="7620" indent="-274320" algn="just">
              <a:lnSpc>
                <a:spcPct val="71400"/>
              </a:lnSpc>
              <a:spcBef>
                <a:spcPts val="1055"/>
              </a:spcBef>
              <a:buClr>
                <a:srgbClr val="30B6FC"/>
              </a:buClr>
              <a:buFont typeface="Symbol"/>
              <a:buChar char=""/>
              <a:tabLst>
                <a:tab pos="287020" algn="l"/>
              </a:tabLst>
            </a:pPr>
            <a:r>
              <a:rPr sz="2800" b="1" spc="-275" dirty="0">
                <a:solidFill>
                  <a:srgbClr val="073D86"/>
                </a:solidFill>
                <a:latin typeface="Arial"/>
                <a:cs typeface="Arial"/>
              </a:rPr>
              <a:t>La </a:t>
            </a:r>
            <a:r>
              <a:rPr sz="2800" b="1" spc="-135" dirty="0">
                <a:solidFill>
                  <a:srgbClr val="073D86"/>
                </a:solidFill>
                <a:latin typeface="Arial"/>
                <a:cs typeface="Arial"/>
              </a:rPr>
              <a:t>valutazione </a:t>
            </a:r>
            <a:r>
              <a:rPr sz="2800" b="1" spc="-120" dirty="0">
                <a:solidFill>
                  <a:srgbClr val="073D86"/>
                </a:solidFill>
                <a:latin typeface="Arial"/>
                <a:cs typeface="Arial"/>
              </a:rPr>
              <a:t>del </a:t>
            </a:r>
            <a:r>
              <a:rPr sz="2800" b="1" spc="-125" dirty="0">
                <a:solidFill>
                  <a:srgbClr val="073D86"/>
                </a:solidFill>
                <a:latin typeface="Arial"/>
                <a:cs typeface="Arial"/>
              </a:rPr>
              <a:t>comportamento </a:t>
            </a:r>
            <a:r>
              <a:rPr sz="2800" b="1" spc="-235" dirty="0">
                <a:solidFill>
                  <a:srgbClr val="073D86"/>
                </a:solidFill>
                <a:latin typeface="Arial"/>
                <a:cs typeface="Arial"/>
              </a:rPr>
              <a:t>si </a:t>
            </a:r>
            <a:r>
              <a:rPr sz="2800" b="1" spc="-120" dirty="0">
                <a:solidFill>
                  <a:srgbClr val="073D86"/>
                </a:solidFill>
                <a:latin typeface="Arial"/>
                <a:cs typeface="Arial"/>
              </a:rPr>
              <a:t>riferisce allo  </a:t>
            </a:r>
            <a:r>
              <a:rPr sz="2800" b="1" spc="-175" dirty="0">
                <a:solidFill>
                  <a:srgbClr val="073D86"/>
                </a:solidFill>
                <a:latin typeface="Arial"/>
                <a:cs typeface="Arial"/>
              </a:rPr>
              <a:t>sviluppo </a:t>
            </a:r>
            <a:r>
              <a:rPr sz="2800" b="1" spc="-114" dirty="0">
                <a:solidFill>
                  <a:srgbClr val="073D86"/>
                </a:solidFill>
                <a:latin typeface="Arial"/>
                <a:cs typeface="Arial"/>
              </a:rPr>
              <a:t>delle </a:t>
            </a:r>
            <a:r>
              <a:rPr sz="2800" b="1" spc="-150" dirty="0">
                <a:solidFill>
                  <a:srgbClr val="073D86"/>
                </a:solidFill>
                <a:latin typeface="Arial"/>
                <a:cs typeface="Arial"/>
              </a:rPr>
              <a:t>competenze </a:t>
            </a:r>
            <a:r>
              <a:rPr sz="2800" b="1" spc="-130" dirty="0">
                <a:solidFill>
                  <a:srgbClr val="073D86"/>
                </a:solidFill>
                <a:latin typeface="Arial"/>
                <a:cs typeface="Arial"/>
              </a:rPr>
              <a:t>di</a:t>
            </a:r>
            <a:r>
              <a:rPr sz="2800" b="1" spc="-145" dirty="0">
                <a:solidFill>
                  <a:srgbClr val="073D86"/>
                </a:solidFill>
                <a:latin typeface="Arial"/>
                <a:cs typeface="Arial"/>
              </a:rPr>
              <a:t> </a:t>
            </a:r>
            <a:r>
              <a:rPr sz="2800" b="1" spc="-130" dirty="0">
                <a:solidFill>
                  <a:srgbClr val="073D86"/>
                </a:solidFill>
                <a:latin typeface="Arial"/>
                <a:cs typeface="Arial"/>
              </a:rPr>
              <a:t>cittadinanza</a:t>
            </a:r>
            <a:r>
              <a:rPr sz="2800" spc="-130" dirty="0">
                <a:solidFill>
                  <a:srgbClr val="073D86"/>
                </a:solidFill>
                <a:latin typeface="Arial"/>
                <a:cs typeface="Arial"/>
              </a:rPr>
              <a:t>.</a:t>
            </a:r>
            <a:endParaRPr sz="2800">
              <a:latin typeface="Arial"/>
              <a:cs typeface="Arial"/>
            </a:endParaRPr>
          </a:p>
          <a:p>
            <a:pPr>
              <a:lnSpc>
                <a:spcPct val="100000"/>
              </a:lnSpc>
              <a:spcBef>
                <a:spcPts val="30"/>
              </a:spcBef>
              <a:buClr>
                <a:srgbClr val="30B6FC"/>
              </a:buClr>
              <a:buFont typeface="Symbol"/>
              <a:buChar char=""/>
            </a:pPr>
            <a:endParaRPr sz="4150">
              <a:latin typeface="Times New Roman"/>
              <a:cs typeface="Times New Roman"/>
            </a:endParaRPr>
          </a:p>
          <a:p>
            <a:pPr marL="287020" marR="5080" indent="-274320" algn="just">
              <a:lnSpc>
                <a:spcPct val="71400"/>
              </a:lnSpc>
              <a:buClr>
                <a:srgbClr val="30B6FC"/>
              </a:buClr>
              <a:buFont typeface="Symbol"/>
              <a:buChar char=""/>
              <a:tabLst>
                <a:tab pos="287020" algn="l"/>
              </a:tabLst>
            </a:pPr>
            <a:r>
              <a:rPr sz="2800" spc="-95" dirty="0">
                <a:solidFill>
                  <a:srgbClr val="073D86"/>
                </a:solidFill>
                <a:latin typeface="Arial"/>
                <a:cs typeface="Arial"/>
              </a:rPr>
              <a:t>Lo </a:t>
            </a:r>
            <a:r>
              <a:rPr sz="2800" b="1" spc="-100" dirty="0">
                <a:solidFill>
                  <a:srgbClr val="073D86"/>
                </a:solidFill>
                <a:latin typeface="Arial"/>
                <a:cs typeface="Arial"/>
              </a:rPr>
              <a:t>Statuto </a:t>
            </a:r>
            <a:r>
              <a:rPr sz="2800" b="1" spc="-110" dirty="0">
                <a:solidFill>
                  <a:srgbClr val="073D86"/>
                </a:solidFill>
                <a:latin typeface="Arial"/>
                <a:cs typeface="Arial"/>
              </a:rPr>
              <a:t>delle </a:t>
            </a:r>
            <a:r>
              <a:rPr sz="2800" b="1" spc="-175" dirty="0">
                <a:solidFill>
                  <a:srgbClr val="073D86"/>
                </a:solidFill>
                <a:latin typeface="Arial"/>
                <a:cs typeface="Arial"/>
              </a:rPr>
              <a:t>studentesse </a:t>
            </a:r>
            <a:r>
              <a:rPr sz="2800" b="1" spc="-130" dirty="0">
                <a:solidFill>
                  <a:srgbClr val="073D86"/>
                </a:solidFill>
                <a:latin typeface="Arial"/>
                <a:cs typeface="Arial"/>
              </a:rPr>
              <a:t>e degli </a:t>
            </a:r>
            <a:r>
              <a:rPr sz="2800" b="1" spc="-120" dirty="0">
                <a:solidFill>
                  <a:srgbClr val="073D86"/>
                </a:solidFill>
                <a:latin typeface="Arial"/>
                <a:cs typeface="Arial"/>
              </a:rPr>
              <a:t>studenti</a:t>
            </a:r>
            <a:r>
              <a:rPr sz="2800" spc="-120" dirty="0">
                <a:solidFill>
                  <a:srgbClr val="073D86"/>
                </a:solidFill>
                <a:latin typeface="Arial"/>
                <a:cs typeface="Arial"/>
              </a:rPr>
              <a:t>, </a:t>
            </a:r>
            <a:r>
              <a:rPr sz="2800" dirty="0">
                <a:solidFill>
                  <a:srgbClr val="073D86"/>
                </a:solidFill>
                <a:latin typeface="Arial"/>
                <a:cs typeface="Arial"/>
              </a:rPr>
              <a:t>il  </a:t>
            </a:r>
            <a:r>
              <a:rPr sz="2800" b="1" spc="-100" dirty="0">
                <a:solidFill>
                  <a:srgbClr val="073D86"/>
                </a:solidFill>
                <a:latin typeface="Arial"/>
                <a:cs typeface="Arial"/>
              </a:rPr>
              <a:t>Patto </a:t>
            </a:r>
            <a:r>
              <a:rPr sz="2800" b="1" spc="-155" dirty="0">
                <a:solidFill>
                  <a:srgbClr val="073D86"/>
                </a:solidFill>
                <a:latin typeface="Arial"/>
                <a:cs typeface="Arial"/>
              </a:rPr>
              <a:t>educativo </a:t>
            </a:r>
            <a:r>
              <a:rPr sz="2800" b="1" spc="-130" dirty="0">
                <a:solidFill>
                  <a:srgbClr val="073D86"/>
                </a:solidFill>
                <a:latin typeface="Arial"/>
                <a:cs typeface="Arial"/>
              </a:rPr>
              <a:t>di </a:t>
            </a:r>
            <a:r>
              <a:rPr sz="2800" b="1" spc="-150" dirty="0">
                <a:solidFill>
                  <a:srgbClr val="073D86"/>
                </a:solidFill>
                <a:latin typeface="Arial"/>
                <a:cs typeface="Arial"/>
              </a:rPr>
              <a:t>corresponsabilità </a:t>
            </a:r>
            <a:r>
              <a:rPr sz="2800" spc="-125" dirty="0">
                <a:solidFill>
                  <a:srgbClr val="073D86"/>
                </a:solidFill>
                <a:latin typeface="Arial"/>
                <a:cs typeface="Arial"/>
              </a:rPr>
              <a:t>e </a:t>
            </a:r>
            <a:r>
              <a:rPr sz="2800" spc="-15" dirty="0">
                <a:solidFill>
                  <a:srgbClr val="073D86"/>
                </a:solidFill>
                <a:latin typeface="Arial"/>
                <a:cs typeface="Arial"/>
              </a:rPr>
              <a:t>i  </a:t>
            </a:r>
            <a:r>
              <a:rPr sz="2800" b="1" spc="-110" dirty="0">
                <a:solidFill>
                  <a:srgbClr val="073D86"/>
                </a:solidFill>
                <a:latin typeface="Arial"/>
                <a:cs typeface="Arial"/>
              </a:rPr>
              <a:t>regolamenti </a:t>
            </a:r>
            <a:r>
              <a:rPr sz="2800" spc="-25" dirty="0">
                <a:solidFill>
                  <a:srgbClr val="073D86"/>
                </a:solidFill>
                <a:latin typeface="Arial"/>
                <a:cs typeface="Arial"/>
              </a:rPr>
              <a:t>approvati </a:t>
            </a:r>
            <a:r>
              <a:rPr sz="2800" spc="-65" dirty="0">
                <a:solidFill>
                  <a:srgbClr val="073D86"/>
                </a:solidFill>
                <a:latin typeface="Arial"/>
                <a:cs typeface="Arial"/>
              </a:rPr>
              <a:t>dalle </a:t>
            </a:r>
            <a:r>
              <a:rPr sz="2800" spc="-10" dirty="0">
                <a:solidFill>
                  <a:srgbClr val="073D86"/>
                </a:solidFill>
                <a:latin typeface="Arial"/>
                <a:cs typeface="Arial"/>
              </a:rPr>
              <a:t>istituzioni </a:t>
            </a:r>
            <a:r>
              <a:rPr sz="2800" spc="-80" dirty="0">
                <a:solidFill>
                  <a:srgbClr val="073D86"/>
                </a:solidFill>
                <a:latin typeface="Arial"/>
                <a:cs typeface="Arial"/>
              </a:rPr>
              <a:t>scolastiche </a:t>
            </a:r>
            <a:r>
              <a:rPr sz="2800" u="sng" spc="-80" dirty="0">
                <a:solidFill>
                  <a:srgbClr val="073D86"/>
                </a:solidFill>
                <a:uFill>
                  <a:solidFill>
                    <a:srgbClr val="073D86"/>
                  </a:solidFill>
                </a:uFill>
                <a:latin typeface="Arial"/>
                <a:cs typeface="Arial"/>
              </a:rPr>
              <a:t> </a:t>
            </a:r>
            <a:r>
              <a:rPr sz="2800" u="sng" spc="-85" dirty="0">
                <a:solidFill>
                  <a:srgbClr val="073D86"/>
                </a:solidFill>
                <a:uFill>
                  <a:solidFill>
                    <a:srgbClr val="073D86"/>
                  </a:solidFill>
                </a:uFill>
                <a:latin typeface="Arial"/>
                <a:cs typeface="Arial"/>
              </a:rPr>
              <a:t>ne </a:t>
            </a:r>
            <a:r>
              <a:rPr sz="2800" u="sng" spc="-35" dirty="0">
                <a:solidFill>
                  <a:srgbClr val="073D86"/>
                </a:solidFill>
                <a:uFill>
                  <a:solidFill>
                    <a:srgbClr val="073D86"/>
                  </a:solidFill>
                </a:uFill>
                <a:latin typeface="Arial"/>
                <a:cs typeface="Arial"/>
              </a:rPr>
              <a:t>costituiscono </a:t>
            </a:r>
            <a:r>
              <a:rPr sz="2800" u="sng" spc="-15" dirty="0">
                <a:solidFill>
                  <a:srgbClr val="073D86"/>
                </a:solidFill>
                <a:uFill>
                  <a:solidFill>
                    <a:srgbClr val="073D86"/>
                  </a:solidFill>
                </a:uFill>
                <a:latin typeface="Arial"/>
                <a:cs typeface="Arial"/>
              </a:rPr>
              <a:t>i </a:t>
            </a:r>
            <a:r>
              <a:rPr sz="2800" u="sng" spc="10" dirty="0">
                <a:solidFill>
                  <a:srgbClr val="073D86"/>
                </a:solidFill>
                <a:uFill>
                  <a:solidFill>
                    <a:srgbClr val="073D86"/>
                  </a:solidFill>
                </a:uFill>
                <a:latin typeface="Arial"/>
                <a:cs typeface="Arial"/>
              </a:rPr>
              <a:t>riferimenti</a:t>
            </a:r>
            <a:r>
              <a:rPr sz="2800" u="sng" spc="-560" dirty="0">
                <a:solidFill>
                  <a:srgbClr val="073D86"/>
                </a:solidFill>
                <a:uFill>
                  <a:solidFill>
                    <a:srgbClr val="073D86"/>
                  </a:solidFill>
                </a:uFill>
                <a:latin typeface="Arial"/>
                <a:cs typeface="Arial"/>
              </a:rPr>
              <a:t> </a:t>
            </a:r>
            <a:r>
              <a:rPr sz="2800" u="sng" spc="-105" dirty="0">
                <a:solidFill>
                  <a:srgbClr val="073D86"/>
                </a:solidFill>
                <a:uFill>
                  <a:solidFill>
                    <a:srgbClr val="073D86"/>
                  </a:solidFill>
                </a:uFill>
                <a:latin typeface="Arial"/>
                <a:cs typeface="Arial"/>
              </a:rPr>
              <a:t>essenziali</a:t>
            </a:r>
            <a:r>
              <a:rPr sz="2800" spc="-105" dirty="0">
                <a:solidFill>
                  <a:srgbClr val="073D86"/>
                </a:solidFill>
                <a:latin typeface="Arial"/>
                <a:cs typeface="Arial"/>
              </a:rPr>
              <a:t>.</a:t>
            </a:r>
            <a:endParaRPr sz="2800">
              <a:latin typeface="Arial"/>
              <a:cs typeface="Arial"/>
            </a:endParaRPr>
          </a:p>
        </p:txBody>
      </p:sp>
      <p:sp>
        <p:nvSpPr>
          <p:cNvPr id="3" name="object 3"/>
          <p:cNvSpPr txBox="1"/>
          <p:nvPr/>
        </p:nvSpPr>
        <p:spPr>
          <a:xfrm>
            <a:off x="611123" y="260604"/>
            <a:ext cx="8229600" cy="935990"/>
          </a:xfrm>
          <a:prstGeom prst="rect">
            <a:avLst/>
          </a:prstGeom>
          <a:solidFill>
            <a:srgbClr val="4584D2"/>
          </a:solidFill>
        </p:spPr>
        <p:txBody>
          <a:bodyPr vert="horz" wrap="square" lIns="0" tIns="240665" rIns="0" bIns="0" rtlCol="0">
            <a:spAutoFit/>
          </a:bodyPr>
          <a:lstStyle/>
          <a:p>
            <a:pPr marL="1191260">
              <a:lnSpc>
                <a:spcPct val="100000"/>
              </a:lnSpc>
              <a:spcBef>
                <a:spcPts val="1895"/>
              </a:spcBef>
            </a:pPr>
            <a:r>
              <a:rPr sz="2700" b="1" spc="-215" dirty="0">
                <a:solidFill>
                  <a:srgbClr val="FFFFFF"/>
                </a:solidFill>
                <a:latin typeface="Trebuchet MS"/>
                <a:cs typeface="Trebuchet MS"/>
              </a:rPr>
              <a:t>LA </a:t>
            </a:r>
            <a:r>
              <a:rPr sz="2700" b="1" spc="-180" dirty="0">
                <a:solidFill>
                  <a:srgbClr val="FFFFFF"/>
                </a:solidFill>
                <a:latin typeface="Trebuchet MS"/>
                <a:cs typeface="Trebuchet MS"/>
              </a:rPr>
              <a:t>VALUTAZIONE </a:t>
            </a:r>
            <a:r>
              <a:rPr sz="2700" b="1" spc="-204" dirty="0">
                <a:solidFill>
                  <a:srgbClr val="FFFFFF"/>
                </a:solidFill>
                <a:latin typeface="Trebuchet MS"/>
                <a:cs typeface="Trebuchet MS"/>
              </a:rPr>
              <a:t>DEL</a:t>
            </a:r>
            <a:r>
              <a:rPr sz="2700" b="1" spc="-240" dirty="0">
                <a:solidFill>
                  <a:srgbClr val="FFFFFF"/>
                </a:solidFill>
                <a:latin typeface="Trebuchet MS"/>
                <a:cs typeface="Trebuchet MS"/>
              </a:rPr>
              <a:t> </a:t>
            </a:r>
            <a:r>
              <a:rPr sz="2700" b="1" spc="-105" dirty="0">
                <a:solidFill>
                  <a:srgbClr val="FFFFFF"/>
                </a:solidFill>
                <a:latin typeface="Trebuchet MS"/>
                <a:cs typeface="Trebuchet MS"/>
              </a:rPr>
              <a:t>COMPORTAMENTO</a:t>
            </a:r>
            <a:endParaRPr sz="2700">
              <a:latin typeface="Trebuchet MS"/>
              <a:cs typeface="Trebuchet MS"/>
            </a:endParaRPr>
          </a:p>
        </p:txBody>
      </p:sp>
      <p:sp>
        <p:nvSpPr>
          <p:cNvPr id="5" name="Segnaposto numero diapositiva 4"/>
          <p:cNvSpPr>
            <a:spLocks noGrp="1"/>
          </p:cNvSpPr>
          <p:nvPr>
            <p:ph type="sldNum" sz="quarter" idx="7"/>
          </p:nvPr>
        </p:nvSpPr>
        <p:spPr/>
        <p:txBody>
          <a:bodyPr/>
          <a:lstStyle/>
          <a:p>
            <a:fld id="{B6F15528-21DE-4FAA-801E-634DDDAF4B2B}" type="slidenum">
              <a:rPr lang="it-IT" smtClean="0"/>
              <a:pPr/>
              <a:t>5</a:t>
            </a:fld>
            <a:endParaRPr lang="it-IT"/>
          </a:p>
        </p:txBody>
      </p:sp>
      <p:sp>
        <p:nvSpPr>
          <p:cNvPr id="6" name="Segnaposto piè di pagina 5"/>
          <p:cNvSpPr>
            <a:spLocks noGrp="1"/>
          </p:cNvSpPr>
          <p:nvPr>
            <p:ph type="ftr" sz="quarter" idx="5"/>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VALUTAZIONE</a:t>
            </a:r>
            <a:endParaRPr lang="it-IT" dirty="0"/>
          </a:p>
        </p:txBody>
      </p:sp>
      <p:sp>
        <p:nvSpPr>
          <p:cNvPr id="3" name="Segnaposto contenuto 2"/>
          <p:cNvSpPr>
            <a:spLocks noGrp="1"/>
          </p:cNvSpPr>
          <p:nvPr>
            <p:ph sz="quarter" idx="1"/>
          </p:nvPr>
        </p:nvSpPr>
        <p:spPr/>
        <p:txBody>
          <a:bodyPr>
            <a:normAutofit/>
          </a:bodyPr>
          <a:lstStyle/>
          <a:p>
            <a:pPr marL="0" indent="0">
              <a:lnSpc>
                <a:spcPct val="200000"/>
              </a:lnSpc>
              <a:buNone/>
            </a:pPr>
            <a:r>
              <a:rPr lang="it-IT" dirty="0"/>
              <a:t>Il consiglio di classe allega una proposta di </a:t>
            </a:r>
            <a:r>
              <a:rPr lang="it-IT" dirty="0">
                <a:hlinkClick r:id="rId2" action="ppaction://hlinkfile"/>
              </a:rPr>
              <a:t>griglia di valutazione</a:t>
            </a:r>
            <a:r>
              <a:rPr lang="it-IT" dirty="0"/>
              <a:t> al documento di classe,  utilizzata durante le simulazioni di colloquio effettuate a scuola, per facilitare il lavoro dei </a:t>
            </a:r>
            <a:r>
              <a:rPr lang="it-IT" dirty="0" smtClean="0"/>
              <a:t>commissari</a:t>
            </a:r>
            <a:endParaRPr lang="it-IT" dirty="0"/>
          </a:p>
          <a:p>
            <a:endParaRPr lang="it-IT" dirty="0"/>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50</a:t>
            </a:fld>
            <a:endParaRPr lang="en-US"/>
          </a:p>
        </p:txBody>
      </p:sp>
    </p:spTree>
    <p:extLst>
      <p:ext uri="{BB962C8B-B14F-4D97-AF65-F5344CB8AC3E}">
        <p14:creationId xmlns:p14="http://schemas.microsoft.com/office/powerpoint/2010/main" val="20236049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COLLOQUIO</a:t>
            </a:r>
            <a:endParaRPr lang="it-IT" dirty="0"/>
          </a:p>
        </p:txBody>
      </p:sp>
      <p:sp>
        <p:nvSpPr>
          <p:cNvPr id="3" name="Segnaposto contenuto 2"/>
          <p:cNvSpPr>
            <a:spLocks noGrp="1"/>
          </p:cNvSpPr>
          <p:nvPr>
            <p:ph sz="quarter" idx="1"/>
          </p:nvPr>
        </p:nvSpPr>
        <p:spPr/>
        <p:txBody>
          <a:bodyPr/>
          <a:lstStyle/>
          <a:p>
            <a:pPr marL="0" indent="0">
              <a:lnSpc>
                <a:spcPct val="150000"/>
              </a:lnSpc>
              <a:buNone/>
            </a:pPr>
            <a:r>
              <a:rPr lang="it-IT" dirty="0"/>
              <a:t>Nel nuovo colloquio </a:t>
            </a:r>
            <a:r>
              <a:rPr lang="it-IT" dirty="0" smtClean="0"/>
              <a:t>d’esame</a:t>
            </a:r>
            <a:r>
              <a:rPr lang="it-IT" dirty="0"/>
              <a:t> lo studente sarà chiamato a dimostrare una spiccata capacità argomentativa e di collegamento tra le varie discipline e attività che devono essere riconsiderate in un’ottica di complementarietà e di integrazione</a:t>
            </a:r>
          </a:p>
        </p:txBody>
      </p:sp>
      <p:sp>
        <p:nvSpPr>
          <p:cNvPr id="4" name="Segnaposto piè di pagina 3"/>
          <p:cNvSpPr>
            <a:spLocks noGrp="1"/>
          </p:cNvSpPr>
          <p:nvPr>
            <p:ph type="ftr" sz="quarter" idx="11"/>
          </p:nvPr>
        </p:nvSpPr>
        <p:spPr/>
        <p:txBody>
          <a:bodyPr/>
          <a:lstStyle/>
          <a:p>
            <a:r>
              <a:rPr lang="en-US" smtClean="0"/>
              <a:t>Maurizio Piscitelli</a:t>
            </a:r>
            <a:endParaRPr lang="en-US"/>
          </a:p>
        </p:txBody>
      </p:sp>
      <p:sp>
        <p:nvSpPr>
          <p:cNvPr id="5" name="Segnaposto numero diapositiva 4"/>
          <p:cNvSpPr>
            <a:spLocks noGrp="1"/>
          </p:cNvSpPr>
          <p:nvPr>
            <p:ph type="sldNum" sz="quarter" idx="12"/>
          </p:nvPr>
        </p:nvSpPr>
        <p:spPr/>
        <p:txBody>
          <a:bodyPr>
            <a:normAutofit fontScale="85000" lnSpcReduction="20000"/>
          </a:bodyPr>
          <a:lstStyle/>
          <a:p>
            <a:fld id="{F54C93B1-FCDD-4EE2-9D2A-962769FD0B9F}" type="slidenum">
              <a:rPr lang="en-US" smtClean="0"/>
              <a:pPr/>
              <a:t>51</a:t>
            </a:fld>
            <a:endParaRPr lang="en-US"/>
          </a:p>
        </p:txBody>
      </p:sp>
    </p:spTree>
    <p:extLst>
      <p:ext uri="{BB962C8B-B14F-4D97-AF65-F5344CB8AC3E}">
        <p14:creationId xmlns:p14="http://schemas.microsoft.com/office/powerpoint/2010/main" val="465369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8540" y="1634108"/>
            <a:ext cx="8073390" cy="4015104"/>
          </a:xfrm>
          <a:prstGeom prst="rect">
            <a:avLst/>
          </a:prstGeom>
        </p:spPr>
        <p:txBody>
          <a:bodyPr vert="horz" wrap="square" lIns="0" tIns="12065" rIns="0" bIns="0" rtlCol="0">
            <a:spAutoFit/>
          </a:bodyPr>
          <a:lstStyle/>
          <a:p>
            <a:pPr marL="802005">
              <a:lnSpc>
                <a:spcPct val="100000"/>
              </a:lnSpc>
              <a:spcBef>
                <a:spcPts val="95"/>
              </a:spcBef>
            </a:pPr>
            <a:r>
              <a:rPr sz="2800" b="1" spc="-150" dirty="0">
                <a:solidFill>
                  <a:srgbClr val="073D86"/>
                </a:solidFill>
                <a:latin typeface="Arial"/>
                <a:cs typeface="Arial"/>
              </a:rPr>
              <a:t>Diploma </a:t>
            </a:r>
            <a:r>
              <a:rPr sz="2800" b="1" spc="-95" dirty="0">
                <a:solidFill>
                  <a:srgbClr val="073D86"/>
                </a:solidFill>
                <a:latin typeface="Arial"/>
                <a:cs typeface="Arial"/>
              </a:rPr>
              <a:t>finale </a:t>
            </a:r>
            <a:r>
              <a:rPr sz="2800" b="1" spc="-130" dirty="0">
                <a:solidFill>
                  <a:srgbClr val="073D86"/>
                </a:solidFill>
                <a:latin typeface="Arial"/>
                <a:cs typeface="Arial"/>
              </a:rPr>
              <a:t>e </a:t>
            </a:r>
            <a:r>
              <a:rPr sz="2800" b="1" spc="-160" dirty="0">
                <a:solidFill>
                  <a:srgbClr val="073D86"/>
                </a:solidFill>
                <a:latin typeface="Arial"/>
                <a:cs typeface="Arial"/>
              </a:rPr>
              <a:t>curriculum </a:t>
            </a:r>
            <a:r>
              <a:rPr sz="2800" b="1" spc="-120" dirty="0">
                <a:solidFill>
                  <a:srgbClr val="073D86"/>
                </a:solidFill>
                <a:latin typeface="Arial"/>
                <a:cs typeface="Arial"/>
              </a:rPr>
              <a:t>dello</a:t>
            </a:r>
            <a:r>
              <a:rPr sz="2800" b="1" spc="-265" dirty="0">
                <a:solidFill>
                  <a:srgbClr val="073D86"/>
                </a:solidFill>
                <a:latin typeface="Arial"/>
                <a:cs typeface="Arial"/>
              </a:rPr>
              <a:t> </a:t>
            </a:r>
            <a:r>
              <a:rPr sz="2800" b="1" spc="-130" dirty="0">
                <a:solidFill>
                  <a:srgbClr val="073D86"/>
                </a:solidFill>
                <a:latin typeface="Arial"/>
                <a:cs typeface="Arial"/>
              </a:rPr>
              <a:t>studente</a:t>
            </a:r>
            <a:endParaRPr sz="2800">
              <a:latin typeface="Arial"/>
              <a:cs typeface="Arial"/>
            </a:endParaRPr>
          </a:p>
          <a:p>
            <a:pPr>
              <a:lnSpc>
                <a:spcPct val="100000"/>
              </a:lnSpc>
              <a:spcBef>
                <a:spcPts val="25"/>
              </a:spcBef>
            </a:pPr>
            <a:endParaRPr sz="3750">
              <a:latin typeface="Times New Roman"/>
              <a:cs typeface="Times New Roman"/>
            </a:endParaRPr>
          </a:p>
          <a:p>
            <a:pPr marL="12700" marR="5080" algn="just">
              <a:lnSpc>
                <a:spcPct val="90000"/>
              </a:lnSpc>
            </a:pPr>
            <a:r>
              <a:rPr sz="2600" spc="-175" dirty="0">
                <a:solidFill>
                  <a:srgbClr val="073D86"/>
                </a:solidFill>
                <a:latin typeface="Arial"/>
                <a:cs typeface="Arial"/>
              </a:rPr>
              <a:t>La </a:t>
            </a:r>
            <a:r>
              <a:rPr sz="2600" spc="25" dirty="0">
                <a:solidFill>
                  <a:srgbClr val="073D86"/>
                </a:solidFill>
                <a:latin typeface="Arial"/>
                <a:cs typeface="Arial"/>
              </a:rPr>
              <a:t>struttura </a:t>
            </a:r>
            <a:r>
              <a:rPr sz="2600" spc="-110" dirty="0">
                <a:solidFill>
                  <a:srgbClr val="073D86"/>
                </a:solidFill>
                <a:latin typeface="Arial"/>
                <a:cs typeface="Arial"/>
              </a:rPr>
              <a:t>e </a:t>
            </a:r>
            <a:r>
              <a:rPr sz="2600" spc="-10" dirty="0">
                <a:solidFill>
                  <a:srgbClr val="073D86"/>
                </a:solidFill>
                <a:latin typeface="Arial"/>
                <a:cs typeface="Arial"/>
              </a:rPr>
              <a:t>i </a:t>
            </a:r>
            <a:r>
              <a:rPr sz="2600" dirty="0">
                <a:solidFill>
                  <a:srgbClr val="073D86"/>
                </a:solidFill>
                <a:latin typeface="Arial"/>
                <a:cs typeface="Arial"/>
              </a:rPr>
              <a:t>contenuti </a:t>
            </a:r>
            <a:r>
              <a:rPr sz="2600" spc="-45" dirty="0">
                <a:solidFill>
                  <a:srgbClr val="073D86"/>
                </a:solidFill>
                <a:latin typeface="Arial"/>
                <a:cs typeface="Arial"/>
              </a:rPr>
              <a:t>del </a:t>
            </a:r>
            <a:r>
              <a:rPr sz="2600" spc="-40" dirty="0">
                <a:solidFill>
                  <a:srgbClr val="073D86"/>
                </a:solidFill>
                <a:latin typeface="Arial"/>
                <a:cs typeface="Arial"/>
              </a:rPr>
              <a:t>curriculum </a:t>
            </a:r>
            <a:r>
              <a:rPr sz="2600" spc="-20" dirty="0">
                <a:solidFill>
                  <a:srgbClr val="073D86"/>
                </a:solidFill>
                <a:latin typeface="Arial"/>
                <a:cs typeface="Arial"/>
              </a:rPr>
              <a:t>dello studente  </a:t>
            </a:r>
            <a:r>
              <a:rPr sz="2600" spc="-85" dirty="0">
                <a:solidFill>
                  <a:srgbClr val="073D86"/>
                </a:solidFill>
                <a:latin typeface="Arial"/>
                <a:cs typeface="Arial"/>
              </a:rPr>
              <a:t>(Piano </a:t>
            </a:r>
            <a:r>
              <a:rPr sz="2600" spc="-15" dirty="0">
                <a:solidFill>
                  <a:srgbClr val="073D86"/>
                </a:solidFill>
                <a:latin typeface="Arial"/>
                <a:cs typeface="Arial"/>
              </a:rPr>
              <a:t>di </a:t>
            </a:r>
            <a:r>
              <a:rPr sz="2600" spc="-30" dirty="0">
                <a:solidFill>
                  <a:srgbClr val="073D86"/>
                </a:solidFill>
                <a:latin typeface="Arial"/>
                <a:cs typeface="Arial"/>
              </a:rPr>
              <a:t>studi, </a:t>
            </a:r>
            <a:r>
              <a:rPr sz="2600" spc="-45" dirty="0">
                <a:solidFill>
                  <a:srgbClr val="073D86"/>
                </a:solidFill>
                <a:latin typeface="Arial"/>
                <a:cs typeface="Arial"/>
              </a:rPr>
              <a:t>competenze </a:t>
            </a:r>
            <a:r>
              <a:rPr sz="2600" spc="-55" dirty="0">
                <a:solidFill>
                  <a:srgbClr val="073D86"/>
                </a:solidFill>
                <a:latin typeface="Arial"/>
                <a:cs typeface="Arial"/>
              </a:rPr>
              <a:t>acquisite </a:t>
            </a:r>
            <a:r>
              <a:rPr sz="2600" spc="-30" dirty="0">
                <a:solidFill>
                  <a:srgbClr val="073D86"/>
                </a:solidFill>
                <a:latin typeface="Arial"/>
                <a:cs typeface="Arial"/>
              </a:rPr>
              <a:t>in </a:t>
            </a:r>
            <a:r>
              <a:rPr sz="2600" spc="-240" dirty="0">
                <a:solidFill>
                  <a:srgbClr val="073D86"/>
                </a:solidFill>
                <a:latin typeface="Arial"/>
                <a:cs typeface="Arial"/>
              </a:rPr>
              <a:t>ASL </a:t>
            </a:r>
            <a:r>
              <a:rPr sz="2600" spc="-110" dirty="0">
                <a:solidFill>
                  <a:srgbClr val="073D86"/>
                </a:solidFill>
                <a:latin typeface="Arial"/>
                <a:cs typeface="Arial"/>
              </a:rPr>
              <a:t>e </a:t>
            </a:r>
            <a:r>
              <a:rPr sz="2600" spc="-30" dirty="0">
                <a:solidFill>
                  <a:srgbClr val="073D86"/>
                </a:solidFill>
                <a:latin typeface="Arial"/>
                <a:cs typeface="Arial"/>
              </a:rPr>
              <a:t>in </a:t>
            </a:r>
            <a:r>
              <a:rPr sz="2600" spc="25" dirty="0">
                <a:solidFill>
                  <a:srgbClr val="073D86"/>
                </a:solidFill>
                <a:latin typeface="Arial"/>
                <a:cs typeface="Arial"/>
              </a:rPr>
              <a:t>attività  </a:t>
            </a:r>
            <a:r>
              <a:rPr sz="2600" spc="-35" dirty="0">
                <a:solidFill>
                  <a:srgbClr val="073D86"/>
                </a:solidFill>
                <a:latin typeface="Arial"/>
                <a:cs typeface="Arial"/>
              </a:rPr>
              <a:t>extra-curriculari </a:t>
            </a:r>
            <a:r>
              <a:rPr sz="2600" spc="-65" dirty="0">
                <a:solidFill>
                  <a:srgbClr val="073D86"/>
                </a:solidFill>
                <a:latin typeface="Arial"/>
                <a:cs typeface="Arial"/>
              </a:rPr>
              <a:t>ed </a:t>
            </a:r>
            <a:r>
              <a:rPr sz="2600" spc="-60" dirty="0">
                <a:solidFill>
                  <a:srgbClr val="073D86"/>
                </a:solidFill>
                <a:latin typeface="Arial"/>
                <a:cs typeface="Arial"/>
              </a:rPr>
              <a:t>extra-scolastiche, </a:t>
            </a:r>
            <a:r>
              <a:rPr sz="2600" spc="20" dirty="0">
                <a:solidFill>
                  <a:srgbClr val="073D86"/>
                </a:solidFill>
                <a:latin typeface="Arial"/>
                <a:cs typeface="Arial"/>
              </a:rPr>
              <a:t>attestato  </a:t>
            </a:r>
            <a:r>
              <a:rPr sz="2600" spc="-40" dirty="0">
                <a:solidFill>
                  <a:srgbClr val="073D86"/>
                </a:solidFill>
                <a:latin typeface="Arial"/>
                <a:cs typeface="Arial"/>
              </a:rPr>
              <a:t>concernente</a:t>
            </a:r>
            <a:r>
              <a:rPr sz="2600" spc="-165" dirty="0">
                <a:solidFill>
                  <a:srgbClr val="073D86"/>
                </a:solidFill>
                <a:latin typeface="Arial"/>
                <a:cs typeface="Arial"/>
              </a:rPr>
              <a:t> </a:t>
            </a:r>
            <a:r>
              <a:rPr sz="2600" spc="-15" dirty="0">
                <a:solidFill>
                  <a:srgbClr val="073D86"/>
                </a:solidFill>
                <a:latin typeface="Arial"/>
                <a:cs typeface="Arial"/>
              </a:rPr>
              <a:t>gli</a:t>
            </a:r>
            <a:r>
              <a:rPr sz="2600" spc="-160" dirty="0">
                <a:solidFill>
                  <a:srgbClr val="073D86"/>
                </a:solidFill>
                <a:latin typeface="Arial"/>
                <a:cs typeface="Arial"/>
              </a:rPr>
              <a:t> </a:t>
            </a:r>
            <a:r>
              <a:rPr sz="2600" spc="-30" dirty="0">
                <a:solidFill>
                  <a:srgbClr val="073D86"/>
                </a:solidFill>
                <a:latin typeface="Arial"/>
                <a:cs typeface="Arial"/>
              </a:rPr>
              <a:t>esiti</a:t>
            </a:r>
            <a:r>
              <a:rPr sz="2600" spc="-160" dirty="0">
                <a:solidFill>
                  <a:srgbClr val="073D86"/>
                </a:solidFill>
                <a:latin typeface="Arial"/>
                <a:cs typeface="Arial"/>
              </a:rPr>
              <a:t> </a:t>
            </a:r>
            <a:r>
              <a:rPr sz="2600" spc="-45" dirty="0">
                <a:solidFill>
                  <a:srgbClr val="073D86"/>
                </a:solidFill>
                <a:latin typeface="Arial"/>
                <a:cs typeface="Arial"/>
              </a:rPr>
              <a:t>delle</a:t>
            </a:r>
            <a:r>
              <a:rPr sz="2600" spc="-150" dirty="0">
                <a:solidFill>
                  <a:srgbClr val="073D86"/>
                </a:solidFill>
                <a:latin typeface="Arial"/>
                <a:cs typeface="Arial"/>
              </a:rPr>
              <a:t> </a:t>
            </a:r>
            <a:r>
              <a:rPr sz="2600" spc="-20" dirty="0">
                <a:solidFill>
                  <a:srgbClr val="073D86"/>
                </a:solidFill>
                <a:latin typeface="Arial"/>
                <a:cs typeface="Arial"/>
              </a:rPr>
              <a:t>prove</a:t>
            </a:r>
            <a:r>
              <a:rPr sz="2600" spc="-150" dirty="0">
                <a:solidFill>
                  <a:srgbClr val="073D86"/>
                </a:solidFill>
                <a:latin typeface="Arial"/>
                <a:cs typeface="Arial"/>
              </a:rPr>
              <a:t> INVALSI) </a:t>
            </a:r>
            <a:r>
              <a:rPr sz="2600" spc="-75" dirty="0">
                <a:solidFill>
                  <a:srgbClr val="073D86"/>
                </a:solidFill>
                <a:latin typeface="Arial"/>
                <a:cs typeface="Arial"/>
              </a:rPr>
              <a:t>secondo</a:t>
            </a:r>
            <a:r>
              <a:rPr sz="2600" spc="-165" dirty="0">
                <a:solidFill>
                  <a:srgbClr val="073D86"/>
                </a:solidFill>
                <a:latin typeface="Arial"/>
                <a:cs typeface="Arial"/>
              </a:rPr>
              <a:t> </a:t>
            </a:r>
            <a:r>
              <a:rPr sz="2600" spc="15" dirty="0">
                <a:solidFill>
                  <a:srgbClr val="073D86"/>
                </a:solidFill>
                <a:latin typeface="Arial"/>
                <a:cs typeface="Arial"/>
              </a:rPr>
              <a:t>l’art.</a:t>
            </a:r>
            <a:r>
              <a:rPr sz="2600" spc="-150" dirty="0">
                <a:solidFill>
                  <a:srgbClr val="073D86"/>
                </a:solidFill>
                <a:latin typeface="Arial"/>
                <a:cs typeface="Arial"/>
              </a:rPr>
              <a:t> </a:t>
            </a:r>
            <a:r>
              <a:rPr sz="2600" spc="-395" dirty="0">
                <a:solidFill>
                  <a:srgbClr val="073D86"/>
                </a:solidFill>
                <a:latin typeface="Arial"/>
                <a:cs typeface="Arial"/>
              </a:rPr>
              <a:t>21  </a:t>
            </a:r>
            <a:r>
              <a:rPr sz="2600" spc="-45" dirty="0">
                <a:solidFill>
                  <a:srgbClr val="073D86"/>
                </a:solidFill>
                <a:latin typeface="Arial"/>
                <a:cs typeface="Arial"/>
              </a:rPr>
              <a:t>del </a:t>
            </a:r>
            <a:r>
              <a:rPr sz="2600" spc="-145" dirty="0">
                <a:solidFill>
                  <a:srgbClr val="073D86"/>
                </a:solidFill>
                <a:latin typeface="Arial"/>
                <a:cs typeface="Arial"/>
              </a:rPr>
              <a:t>D.Lgs</a:t>
            </a:r>
            <a:r>
              <a:rPr sz="2600" spc="-290" dirty="0">
                <a:solidFill>
                  <a:srgbClr val="073D86"/>
                </a:solidFill>
                <a:latin typeface="Arial"/>
                <a:cs typeface="Arial"/>
              </a:rPr>
              <a:t> </a:t>
            </a:r>
            <a:r>
              <a:rPr sz="2600" spc="-170" dirty="0">
                <a:solidFill>
                  <a:srgbClr val="073D86"/>
                </a:solidFill>
                <a:latin typeface="Arial"/>
                <a:cs typeface="Arial"/>
              </a:rPr>
              <a:t>62/2017.</a:t>
            </a:r>
            <a:endParaRPr sz="2600">
              <a:latin typeface="Arial"/>
              <a:cs typeface="Arial"/>
            </a:endParaRPr>
          </a:p>
          <a:p>
            <a:pPr>
              <a:lnSpc>
                <a:spcPct val="100000"/>
              </a:lnSpc>
              <a:spcBef>
                <a:spcPts val="15"/>
              </a:spcBef>
            </a:pPr>
            <a:endParaRPr sz="3550">
              <a:latin typeface="Times New Roman"/>
              <a:cs typeface="Times New Roman"/>
            </a:endParaRPr>
          </a:p>
          <a:p>
            <a:pPr marL="12700" marR="6350" algn="just">
              <a:lnSpc>
                <a:spcPts val="2810"/>
              </a:lnSpc>
              <a:spcBef>
                <a:spcPts val="5"/>
              </a:spcBef>
            </a:pPr>
            <a:r>
              <a:rPr sz="2600" spc="-80" dirty="0">
                <a:solidFill>
                  <a:srgbClr val="FF0000"/>
                </a:solidFill>
                <a:latin typeface="Arial"/>
                <a:cs typeface="Arial"/>
              </a:rPr>
              <a:t>Dovrà </a:t>
            </a:r>
            <a:r>
              <a:rPr sz="2600" spc="-120" dirty="0">
                <a:solidFill>
                  <a:srgbClr val="FF0000"/>
                </a:solidFill>
                <a:latin typeface="Arial"/>
                <a:cs typeface="Arial"/>
              </a:rPr>
              <a:t>essere </a:t>
            </a:r>
            <a:r>
              <a:rPr sz="2600" spc="-50" dirty="0">
                <a:solidFill>
                  <a:srgbClr val="FF0000"/>
                </a:solidFill>
                <a:latin typeface="Arial"/>
                <a:cs typeface="Arial"/>
              </a:rPr>
              <a:t>emanato un </a:t>
            </a:r>
            <a:r>
              <a:rPr sz="2600" spc="-20" dirty="0">
                <a:solidFill>
                  <a:srgbClr val="FF0000"/>
                </a:solidFill>
                <a:latin typeface="Arial"/>
                <a:cs typeface="Arial"/>
              </a:rPr>
              <a:t>apposito </a:t>
            </a:r>
            <a:r>
              <a:rPr sz="2600" spc="-80" dirty="0">
                <a:solidFill>
                  <a:srgbClr val="FF0000"/>
                </a:solidFill>
                <a:latin typeface="Arial"/>
                <a:cs typeface="Arial"/>
              </a:rPr>
              <a:t>DM </a:t>
            </a:r>
            <a:r>
              <a:rPr sz="2600" spc="-20" dirty="0">
                <a:solidFill>
                  <a:srgbClr val="FF0000"/>
                </a:solidFill>
                <a:latin typeface="Arial"/>
                <a:cs typeface="Arial"/>
              </a:rPr>
              <a:t>per </a:t>
            </a:r>
            <a:r>
              <a:rPr sz="2600" spc="-15" dirty="0">
                <a:solidFill>
                  <a:srgbClr val="FF0000"/>
                </a:solidFill>
                <a:latin typeface="Arial"/>
                <a:cs typeface="Arial"/>
              </a:rPr>
              <a:t>definire </a:t>
            </a:r>
            <a:r>
              <a:rPr sz="2600" spc="-5" dirty="0">
                <a:solidFill>
                  <a:srgbClr val="FF0000"/>
                </a:solidFill>
                <a:latin typeface="Arial"/>
                <a:cs typeface="Arial"/>
              </a:rPr>
              <a:t>il  </a:t>
            </a:r>
            <a:r>
              <a:rPr sz="2600" spc="-25" dirty="0">
                <a:solidFill>
                  <a:srgbClr val="FF0000"/>
                </a:solidFill>
                <a:latin typeface="Arial"/>
                <a:cs typeface="Arial"/>
              </a:rPr>
              <a:t>modello.</a:t>
            </a:r>
            <a:endParaRPr sz="2600">
              <a:latin typeface="Arial"/>
              <a:cs typeface="Arial"/>
            </a:endParaRPr>
          </a:p>
        </p:txBody>
      </p:sp>
      <p:sp>
        <p:nvSpPr>
          <p:cNvPr id="3" name="object 3"/>
          <p:cNvSpPr txBox="1">
            <a:spLocks noGrp="1"/>
          </p:cNvSpPr>
          <p:nvPr>
            <p:ph type="title"/>
          </p:nvPr>
        </p:nvSpPr>
        <p:spPr>
          <a:xfrm>
            <a:off x="1942592" y="105918"/>
            <a:ext cx="7201408" cy="467995"/>
          </a:xfrm>
          <a:prstGeom prst="rect">
            <a:avLst/>
          </a:prstGeom>
        </p:spPr>
        <p:txBody>
          <a:bodyPr vert="horz" wrap="square" lIns="0" tIns="12700" rIns="0" bIns="0" rtlCol="0">
            <a:spAutoFit/>
          </a:bodyPr>
          <a:lstStyle/>
          <a:p>
            <a:pPr marL="12700">
              <a:lnSpc>
                <a:spcPct val="100000"/>
              </a:lnSpc>
              <a:spcBef>
                <a:spcPts val="100"/>
              </a:spcBef>
            </a:pPr>
            <a:r>
              <a:rPr sz="2900" spc="-204" dirty="0"/>
              <a:t>IL </a:t>
            </a:r>
            <a:r>
              <a:rPr sz="2900" spc="-110" dirty="0"/>
              <a:t>CURRICULUM </a:t>
            </a:r>
            <a:r>
              <a:rPr sz="2900" spc="-235" dirty="0"/>
              <a:t>DELLO</a:t>
            </a:r>
            <a:r>
              <a:rPr sz="2900" spc="-455" dirty="0"/>
              <a:t> </a:t>
            </a:r>
            <a:r>
              <a:rPr sz="2900" spc="-180" dirty="0"/>
              <a:t>STUDENTE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52</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6069" y="2062352"/>
            <a:ext cx="8074025" cy="3462020"/>
          </a:xfrm>
          <a:prstGeom prst="rect">
            <a:avLst/>
          </a:prstGeom>
        </p:spPr>
        <p:txBody>
          <a:bodyPr vert="horz" wrap="square" lIns="0" tIns="80645" rIns="0" bIns="0" rtlCol="0">
            <a:spAutoFit/>
          </a:bodyPr>
          <a:lstStyle/>
          <a:p>
            <a:pPr marL="12700" marR="445770">
              <a:lnSpc>
                <a:spcPts val="2210"/>
              </a:lnSpc>
              <a:spcBef>
                <a:spcPts val="635"/>
              </a:spcBef>
            </a:pPr>
            <a:r>
              <a:rPr sz="2300" spc="-30" dirty="0">
                <a:solidFill>
                  <a:srgbClr val="073D86"/>
                </a:solidFill>
                <a:latin typeface="Arial"/>
                <a:cs typeface="Arial"/>
              </a:rPr>
              <a:t>L’integrazione</a:t>
            </a:r>
            <a:r>
              <a:rPr sz="2300" spc="-175" dirty="0">
                <a:solidFill>
                  <a:srgbClr val="073D86"/>
                </a:solidFill>
                <a:latin typeface="Arial"/>
                <a:cs typeface="Arial"/>
              </a:rPr>
              <a:t> </a:t>
            </a:r>
            <a:r>
              <a:rPr sz="2300" spc="-35" dirty="0">
                <a:solidFill>
                  <a:srgbClr val="073D86"/>
                </a:solidFill>
                <a:latin typeface="Arial"/>
                <a:cs typeface="Arial"/>
              </a:rPr>
              <a:t>del</a:t>
            </a:r>
            <a:r>
              <a:rPr sz="2300" spc="-150" dirty="0">
                <a:solidFill>
                  <a:srgbClr val="073D86"/>
                </a:solidFill>
                <a:latin typeface="Arial"/>
                <a:cs typeface="Arial"/>
              </a:rPr>
              <a:t> </a:t>
            </a:r>
            <a:r>
              <a:rPr sz="2300" spc="-10" dirty="0">
                <a:solidFill>
                  <a:srgbClr val="073D86"/>
                </a:solidFill>
                <a:latin typeface="Arial"/>
                <a:cs typeface="Arial"/>
              </a:rPr>
              <a:t>punteggio</a:t>
            </a:r>
            <a:r>
              <a:rPr sz="2300" spc="-175" dirty="0">
                <a:solidFill>
                  <a:srgbClr val="073D86"/>
                </a:solidFill>
                <a:latin typeface="Arial"/>
                <a:cs typeface="Arial"/>
              </a:rPr>
              <a:t> </a:t>
            </a:r>
            <a:r>
              <a:rPr sz="2300" spc="-30" dirty="0">
                <a:solidFill>
                  <a:srgbClr val="073D86"/>
                </a:solidFill>
                <a:latin typeface="Arial"/>
                <a:cs typeface="Arial"/>
              </a:rPr>
              <a:t>(condizioni</a:t>
            </a:r>
            <a:r>
              <a:rPr sz="2300" spc="-150" dirty="0">
                <a:solidFill>
                  <a:srgbClr val="073D86"/>
                </a:solidFill>
                <a:latin typeface="Arial"/>
                <a:cs typeface="Arial"/>
              </a:rPr>
              <a:t> </a:t>
            </a:r>
            <a:r>
              <a:rPr sz="2300" spc="-15" dirty="0">
                <a:solidFill>
                  <a:srgbClr val="073D86"/>
                </a:solidFill>
                <a:latin typeface="Arial"/>
                <a:cs typeface="Arial"/>
              </a:rPr>
              <a:t>di</a:t>
            </a:r>
            <a:r>
              <a:rPr sz="2300" spc="-140" dirty="0">
                <a:solidFill>
                  <a:srgbClr val="073D86"/>
                </a:solidFill>
                <a:latin typeface="Arial"/>
                <a:cs typeface="Arial"/>
              </a:rPr>
              <a:t> </a:t>
            </a:r>
            <a:r>
              <a:rPr sz="2300" spc="-114" dirty="0">
                <a:solidFill>
                  <a:srgbClr val="073D86"/>
                </a:solidFill>
                <a:latin typeface="Arial"/>
                <a:cs typeface="Arial"/>
              </a:rPr>
              <a:t>accesso:</a:t>
            </a:r>
            <a:r>
              <a:rPr sz="2300" spc="-170" dirty="0">
                <a:solidFill>
                  <a:srgbClr val="073D86"/>
                </a:solidFill>
                <a:latin typeface="Arial"/>
                <a:cs typeface="Arial"/>
              </a:rPr>
              <a:t> </a:t>
            </a:r>
            <a:r>
              <a:rPr sz="2300" spc="-35" dirty="0">
                <a:solidFill>
                  <a:srgbClr val="073D86"/>
                </a:solidFill>
                <a:latin typeface="Arial"/>
                <a:cs typeface="Arial"/>
              </a:rPr>
              <a:t>min.</a:t>
            </a:r>
            <a:r>
              <a:rPr sz="2300" spc="-130" dirty="0">
                <a:solidFill>
                  <a:srgbClr val="073D86"/>
                </a:solidFill>
                <a:latin typeface="Arial"/>
                <a:cs typeface="Arial"/>
              </a:rPr>
              <a:t> </a:t>
            </a:r>
            <a:r>
              <a:rPr sz="2300" spc="-90" dirty="0">
                <a:solidFill>
                  <a:srgbClr val="073D86"/>
                </a:solidFill>
                <a:latin typeface="Arial"/>
                <a:cs typeface="Arial"/>
              </a:rPr>
              <a:t>30</a:t>
            </a:r>
            <a:r>
              <a:rPr sz="2300" spc="-150" dirty="0">
                <a:solidFill>
                  <a:srgbClr val="073D86"/>
                </a:solidFill>
                <a:latin typeface="Arial"/>
                <a:cs typeface="Arial"/>
              </a:rPr>
              <a:t> </a:t>
            </a:r>
            <a:r>
              <a:rPr sz="2300" spc="-10" dirty="0">
                <a:solidFill>
                  <a:srgbClr val="073D86"/>
                </a:solidFill>
                <a:latin typeface="Arial"/>
                <a:cs typeface="Arial"/>
              </a:rPr>
              <a:t>di  </a:t>
            </a:r>
            <a:r>
              <a:rPr sz="2300" dirty="0">
                <a:solidFill>
                  <a:srgbClr val="073D86"/>
                </a:solidFill>
                <a:latin typeface="Arial"/>
                <a:cs typeface="Arial"/>
              </a:rPr>
              <a:t>credito </a:t>
            </a:r>
            <a:r>
              <a:rPr sz="2300" spc="-185" dirty="0">
                <a:solidFill>
                  <a:srgbClr val="073D86"/>
                </a:solidFill>
                <a:latin typeface="Arial"/>
                <a:cs typeface="Arial"/>
              </a:rPr>
              <a:t>+ </a:t>
            </a:r>
            <a:r>
              <a:rPr sz="2300" spc="-35" dirty="0">
                <a:solidFill>
                  <a:srgbClr val="073D86"/>
                </a:solidFill>
                <a:latin typeface="Arial"/>
                <a:cs typeface="Arial"/>
              </a:rPr>
              <a:t>min. </a:t>
            </a:r>
            <a:r>
              <a:rPr sz="2300" spc="-85" dirty="0">
                <a:solidFill>
                  <a:srgbClr val="073D86"/>
                </a:solidFill>
                <a:latin typeface="Arial"/>
                <a:cs typeface="Arial"/>
              </a:rPr>
              <a:t>50 </a:t>
            </a:r>
            <a:r>
              <a:rPr sz="2300" spc="-55" dirty="0">
                <a:solidFill>
                  <a:srgbClr val="073D86"/>
                </a:solidFill>
                <a:latin typeface="Arial"/>
                <a:cs typeface="Arial"/>
              </a:rPr>
              <a:t>alle</a:t>
            </a:r>
            <a:r>
              <a:rPr sz="2300" spc="-490" dirty="0">
                <a:solidFill>
                  <a:srgbClr val="073D86"/>
                </a:solidFill>
                <a:latin typeface="Arial"/>
                <a:cs typeface="Arial"/>
              </a:rPr>
              <a:t> </a:t>
            </a:r>
            <a:r>
              <a:rPr sz="2300" spc="-10" dirty="0">
                <a:solidFill>
                  <a:srgbClr val="073D86"/>
                </a:solidFill>
                <a:latin typeface="Arial"/>
                <a:cs typeface="Arial"/>
              </a:rPr>
              <a:t>prove)</a:t>
            </a:r>
            <a:endParaRPr sz="2300">
              <a:latin typeface="Arial"/>
              <a:cs typeface="Arial"/>
            </a:endParaRPr>
          </a:p>
          <a:p>
            <a:pPr>
              <a:lnSpc>
                <a:spcPct val="100000"/>
              </a:lnSpc>
              <a:spcBef>
                <a:spcPts val="30"/>
              </a:spcBef>
            </a:pPr>
            <a:endParaRPr sz="2850">
              <a:latin typeface="Times New Roman"/>
              <a:cs typeface="Times New Roman"/>
            </a:endParaRPr>
          </a:p>
          <a:p>
            <a:pPr marL="12700" marR="5080" algn="just">
              <a:lnSpc>
                <a:spcPts val="2210"/>
              </a:lnSpc>
              <a:spcBef>
                <a:spcPts val="5"/>
              </a:spcBef>
            </a:pPr>
            <a:r>
              <a:rPr sz="2300" spc="-10" dirty="0">
                <a:solidFill>
                  <a:srgbClr val="073D86"/>
                </a:solidFill>
                <a:latin typeface="Arial"/>
                <a:cs typeface="Arial"/>
              </a:rPr>
              <a:t>L’attribuzione </a:t>
            </a:r>
            <a:r>
              <a:rPr sz="2300" spc="-50" dirty="0">
                <a:solidFill>
                  <a:srgbClr val="073D86"/>
                </a:solidFill>
                <a:latin typeface="Arial"/>
                <a:cs typeface="Arial"/>
              </a:rPr>
              <a:t>della </a:t>
            </a:r>
            <a:r>
              <a:rPr sz="2300" spc="-35" dirty="0">
                <a:solidFill>
                  <a:srgbClr val="073D86"/>
                </a:solidFill>
                <a:latin typeface="Arial"/>
                <a:cs typeface="Arial"/>
              </a:rPr>
              <a:t>lode: </a:t>
            </a:r>
            <a:r>
              <a:rPr sz="2300" spc="-75" dirty="0">
                <a:solidFill>
                  <a:srgbClr val="073D86"/>
                </a:solidFill>
                <a:latin typeface="Arial"/>
                <a:cs typeface="Arial"/>
              </a:rPr>
              <a:t>la </a:t>
            </a:r>
            <a:r>
              <a:rPr sz="2300" spc="-65" dirty="0">
                <a:solidFill>
                  <a:srgbClr val="073D86"/>
                </a:solidFill>
                <a:latin typeface="Arial"/>
                <a:cs typeface="Arial"/>
              </a:rPr>
              <a:t>commissione  </a:t>
            </a:r>
            <a:r>
              <a:rPr sz="2300" spc="-30" dirty="0">
                <a:solidFill>
                  <a:srgbClr val="073D86"/>
                </a:solidFill>
                <a:latin typeface="Arial"/>
                <a:cs typeface="Arial"/>
              </a:rPr>
              <a:t>all’unanimità </a:t>
            </a:r>
            <a:r>
              <a:rPr sz="2300" spc="-15" dirty="0">
                <a:solidFill>
                  <a:srgbClr val="073D86"/>
                </a:solidFill>
                <a:latin typeface="Arial"/>
                <a:cs typeface="Arial"/>
              </a:rPr>
              <a:t>può  </a:t>
            </a:r>
            <a:r>
              <a:rPr sz="2300" spc="-10" dirty="0">
                <a:solidFill>
                  <a:srgbClr val="073D86"/>
                </a:solidFill>
                <a:latin typeface="Arial"/>
                <a:cs typeface="Arial"/>
              </a:rPr>
              <a:t>motivatamente </a:t>
            </a:r>
            <a:r>
              <a:rPr sz="2300" spc="10" dirty="0">
                <a:solidFill>
                  <a:srgbClr val="073D86"/>
                </a:solidFill>
                <a:latin typeface="Arial"/>
                <a:cs typeface="Arial"/>
              </a:rPr>
              <a:t>attribuire </a:t>
            </a:r>
            <a:r>
              <a:rPr sz="2300" spc="-70" dirty="0">
                <a:solidFill>
                  <a:srgbClr val="073D86"/>
                </a:solidFill>
                <a:latin typeface="Arial"/>
                <a:cs typeface="Arial"/>
              </a:rPr>
              <a:t>la </a:t>
            </a:r>
            <a:r>
              <a:rPr sz="2300" spc="-25" dirty="0">
                <a:solidFill>
                  <a:srgbClr val="073D86"/>
                </a:solidFill>
                <a:latin typeface="Arial"/>
                <a:cs typeface="Arial"/>
              </a:rPr>
              <a:t>lode </a:t>
            </a:r>
            <a:r>
              <a:rPr sz="2300" spc="-150" dirty="0">
                <a:solidFill>
                  <a:srgbClr val="073D86"/>
                </a:solidFill>
                <a:latin typeface="Arial"/>
                <a:cs typeface="Arial"/>
              </a:rPr>
              <a:t>a </a:t>
            </a:r>
            <a:r>
              <a:rPr sz="2300" spc="-5" dirty="0">
                <a:solidFill>
                  <a:srgbClr val="073D86"/>
                </a:solidFill>
                <a:latin typeface="Arial"/>
                <a:cs typeface="Arial"/>
              </a:rPr>
              <a:t>coloro </a:t>
            </a:r>
            <a:r>
              <a:rPr sz="2300" spc="-85" dirty="0">
                <a:solidFill>
                  <a:srgbClr val="073D86"/>
                </a:solidFill>
                <a:latin typeface="Arial"/>
                <a:cs typeface="Arial"/>
              </a:rPr>
              <a:t>che </a:t>
            </a:r>
            <a:r>
              <a:rPr sz="2300" spc="-55" dirty="0">
                <a:solidFill>
                  <a:srgbClr val="073D86"/>
                </a:solidFill>
                <a:latin typeface="Arial"/>
                <a:cs typeface="Arial"/>
              </a:rPr>
              <a:t>conseguono </a:t>
            </a:r>
            <a:r>
              <a:rPr sz="2300" dirty="0">
                <a:solidFill>
                  <a:srgbClr val="073D86"/>
                </a:solidFill>
                <a:latin typeface="Arial"/>
                <a:cs typeface="Arial"/>
              </a:rPr>
              <a:t>il  </a:t>
            </a:r>
            <a:r>
              <a:rPr sz="2300" spc="-10" dirty="0">
                <a:solidFill>
                  <a:srgbClr val="073D86"/>
                </a:solidFill>
                <a:latin typeface="Arial"/>
                <a:cs typeface="Arial"/>
              </a:rPr>
              <a:t>punteggio </a:t>
            </a:r>
            <a:r>
              <a:rPr sz="2300" spc="-85" dirty="0">
                <a:solidFill>
                  <a:srgbClr val="073D86"/>
                </a:solidFill>
                <a:latin typeface="Arial"/>
                <a:cs typeface="Arial"/>
              </a:rPr>
              <a:t>massimo </a:t>
            </a:r>
            <a:r>
              <a:rPr sz="2300" spc="-15" dirty="0">
                <a:solidFill>
                  <a:srgbClr val="073D86"/>
                </a:solidFill>
                <a:latin typeface="Arial"/>
                <a:cs typeface="Arial"/>
              </a:rPr>
              <a:t>di cento </a:t>
            </a:r>
            <a:r>
              <a:rPr sz="2300" spc="20" dirty="0">
                <a:solidFill>
                  <a:srgbClr val="073D86"/>
                </a:solidFill>
                <a:latin typeface="Arial"/>
                <a:cs typeface="Arial"/>
              </a:rPr>
              <a:t>punti </a:t>
            </a:r>
            <a:r>
              <a:rPr sz="2300" spc="-114" dirty="0">
                <a:solidFill>
                  <a:srgbClr val="073D86"/>
                </a:solidFill>
                <a:latin typeface="Arial"/>
                <a:cs typeface="Arial"/>
              </a:rPr>
              <a:t>senza </a:t>
            </a:r>
            <a:r>
              <a:rPr sz="2300" spc="10" dirty="0">
                <a:solidFill>
                  <a:srgbClr val="073D86"/>
                </a:solidFill>
                <a:latin typeface="Arial"/>
                <a:cs typeface="Arial"/>
              </a:rPr>
              <a:t>fruire </a:t>
            </a:r>
            <a:r>
              <a:rPr sz="2300" spc="-25" dirty="0">
                <a:solidFill>
                  <a:srgbClr val="073D86"/>
                </a:solidFill>
                <a:latin typeface="Arial"/>
                <a:cs typeface="Arial"/>
              </a:rPr>
              <a:t>dell’integrazione  </a:t>
            </a:r>
            <a:r>
              <a:rPr sz="2300" spc="-35" dirty="0">
                <a:solidFill>
                  <a:srgbClr val="073D86"/>
                </a:solidFill>
                <a:latin typeface="Arial"/>
                <a:cs typeface="Arial"/>
              </a:rPr>
              <a:t>del </a:t>
            </a:r>
            <a:r>
              <a:rPr sz="2300" spc="-15" dirty="0">
                <a:solidFill>
                  <a:srgbClr val="073D86"/>
                </a:solidFill>
                <a:latin typeface="Arial"/>
                <a:cs typeface="Arial"/>
              </a:rPr>
              <a:t>punteggio, </a:t>
            </a:r>
            <a:r>
              <a:rPr sz="2300" spc="-150" dirty="0">
                <a:solidFill>
                  <a:srgbClr val="073D86"/>
                </a:solidFill>
                <a:latin typeface="Arial"/>
                <a:cs typeface="Arial"/>
              </a:rPr>
              <a:t>a </a:t>
            </a:r>
            <a:r>
              <a:rPr sz="2300" spc="-40" dirty="0">
                <a:solidFill>
                  <a:srgbClr val="073D86"/>
                </a:solidFill>
                <a:latin typeface="Arial"/>
                <a:cs typeface="Arial"/>
              </a:rPr>
              <a:t>condizione</a:t>
            </a:r>
            <a:r>
              <a:rPr sz="2300" spc="-455" dirty="0">
                <a:solidFill>
                  <a:srgbClr val="073D86"/>
                </a:solidFill>
                <a:latin typeface="Arial"/>
                <a:cs typeface="Arial"/>
              </a:rPr>
              <a:t> </a:t>
            </a:r>
            <a:r>
              <a:rPr sz="2300" spc="-75" dirty="0">
                <a:solidFill>
                  <a:srgbClr val="073D86"/>
                </a:solidFill>
                <a:latin typeface="Arial"/>
                <a:cs typeface="Arial"/>
              </a:rPr>
              <a:t>che:</a:t>
            </a:r>
            <a:endParaRPr sz="2300">
              <a:latin typeface="Arial"/>
              <a:cs typeface="Arial"/>
            </a:endParaRPr>
          </a:p>
          <a:p>
            <a:pPr marL="527685" marR="5080" indent="-514984">
              <a:lnSpc>
                <a:spcPct val="80000"/>
              </a:lnSpc>
              <a:spcBef>
                <a:spcPts val="565"/>
              </a:spcBef>
              <a:buClr>
                <a:srgbClr val="30B6FC"/>
              </a:buClr>
              <a:buAutoNum type="alphaLcParenR"/>
              <a:tabLst>
                <a:tab pos="527685" algn="l"/>
                <a:tab pos="528320" algn="l"/>
              </a:tabLst>
            </a:pPr>
            <a:r>
              <a:rPr sz="2300" spc="-45" dirty="0">
                <a:solidFill>
                  <a:srgbClr val="073D86"/>
                </a:solidFill>
                <a:latin typeface="Arial"/>
                <a:cs typeface="Arial"/>
              </a:rPr>
              <a:t>Abbiano </a:t>
            </a:r>
            <a:r>
              <a:rPr sz="2300" spc="-35" dirty="0">
                <a:solidFill>
                  <a:srgbClr val="073D86"/>
                </a:solidFill>
                <a:latin typeface="Arial"/>
                <a:cs typeface="Arial"/>
              </a:rPr>
              <a:t>conseguito </a:t>
            </a:r>
            <a:r>
              <a:rPr sz="2300" dirty="0">
                <a:solidFill>
                  <a:srgbClr val="073D86"/>
                </a:solidFill>
                <a:latin typeface="Arial"/>
                <a:cs typeface="Arial"/>
              </a:rPr>
              <a:t>il </a:t>
            </a:r>
            <a:r>
              <a:rPr sz="2300" spc="-5" dirty="0">
                <a:solidFill>
                  <a:srgbClr val="073D86"/>
                </a:solidFill>
                <a:latin typeface="Arial"/>
                <a:cs typeface="Arial"/>
              </a:rPr>
              <a:t>credito </a:t>
            </a:r>
            <a:r>
              <a:rPr sz="2300" spc="-60" dirty="0">
                <a:solidFill>
                  <a:srgbClr val="073D86"/>
                </a:solidFill>
                <a:latin typeface="Arial"/>
                <a:cs typeface="Arial"/>
              </a:rPr>
              <a:t>scolastico </a:t>
            </a:r>
            <a:r>
              <a:rPr sz="2300" spc="-90" dirty="0">
                <a:solidFill>
                  <a:srgbClr val="073D86"/>
                </a:solidFill>
                <a:latin typeface="Arial"/>
                <a:cs typeface="Arial"/>
              </a:rPr>
              <a:t>massimo </a:t>
            </a:r>
            <a:r>
              <a:rPr sz="2300" spc="-45" dirty="0">
                <a:solidFill>
                  <a:srgbClr val="073D86"/>
                </a:solidFill>
                <a:latin typeface="Arial"/>
                <a:cs typeface="Arial"/>
              </a:rPr>
              <a:t>con </a:t>
            </a:r>
            <a:r>
              <a:rPr sz="2300" spc="35" dirty="0">
                <a:solidFill>
                  <a:srgbClr val="073D86"/>
                </a:solidFill>
                <a:latin typeface="Arial"/>
                <a:cs typeface="Arial"/>
              </a:rPr>
              <a:t>voto  </a:t>
            </a:r>
            <a:r>
              <a:rPr sz="2300" spc="-60" dirty="0">
                <a:solidFill>
                  <a:srgbClr val="073D86"/>
                </a:solidFill>
                <a:latin typeface="Arial"/>
                <a:cs typeface="Arial"/>
              </a:rPr>
              <a:t>unanime</a:t>
            </a:r>
            <a:r>
              <a:rPr sz="2300" spc="-155" dirty="0">
                <a:solidFill>
                  <a:srgbClr val="073D86"/>
                </a:solidFill>
                <a:latin typeface="Arial"/>
                <a:cs typeface="Arial"/>
              </a:rPr>
              <a:t> </a:t>
            </a:r>
            <a:r>
              <a:rPr sz="2300" spc="-30" dirty="0">
                <a:solidFill>
                  <a:srgbClr val="073D86"/>
                </a:solidFill>
                <a:latin typeface="Arial"/>
                <a:cs typeface="Arial"/>
              </a:rPr>
              <a:t>del</a:t>
            </a:r>
            <a:r>
              <a:rPr sz="2300" spc="-170" dirty="0">
                <a:solidFill>
                  <a:srgbClr val="073D86"/>
                </a:solidFill>
                <a:latin typeface="Arial"/>
                <a:cs typeface="Arial"/>
              </a:rPr>
              <a:t> </a:t>
            </a:r>
            <a:r>
              <a:rPr sz="2300" spc="-40" dirty="0">
                <a:solidFill>
                  <a:srgbClr val="073D86"/>
                </a:solidFill>
                <a:latin typeface="Arial"/>
                <a:cs typeface="Arial"/>
              </a:rPr>
              <a:t>consiglio</a:t>
            </a:r>
            <a:r>
              <a:rPr sz="2300" spc="-150" dirty="0">
                <a:solidFill>
                  <a:srgbClr val="073D86"/>
                </a:solidFill>
                <a:latin typeface="Arial"/>
                <a:cs typeface="Arial"/>
              </a:rPr>
              <a:t> </a:t>
            </a:r>
            <a:r>
              <a:rPr sz="2300" spc="-15" dirty="0">
                <a:solidFill>
                  <a:srgbClr val="073D86"/>
                </a:solidFill>
                <a:latin typeface="Arial"/>
                <a:cs typeface="Arial"/>
              </a:rPr>
              <a:t>di</a:t>
            </a:r>
            <a:r>
              <a:rPr sz="2300" spc="-155" dirty="0">
                <a:solidFill>
                  <a:srgbClr val="073D86"/>
                </a:solidFill>
                <a:latin typeface="Arial"/>
                <a:cs typeface="Arial"/>
              </a:rPr>
              <a:t> </a:t>
            </a:r>
            <a:r>
              <a:rPr sz="2300" spc="-125" dirty="0">
                <a:solidFill>
                  <a:srgbClr val="073D86"/>
                </a:solidFill>
                <a:latin typeface="Arial"/>
                <a:cs typeface="Arial"/>
              </a:rPr>
              <a:t>classe</a:t>
            </a:r>
            <a:endParaRPr sz="2300">
              <a:latin typeface="Arial"/>
              <a:cs typeface="Arial"/>
            </a:endParaRPr>
          </a:p>
          <a:p>
            <a:pPr marL="527685" marR="5715" indent="-514984">
              <a:lnSpc>
                <a:spcPts val="2210"/>
              </a:lnSpc>
              <a:spcBef>
                <a:spcPts val="530"/>
              </a:spcBef>
              <a:buClr>
                <a:srgbClr val="30B6FC"/>
              </a:buClr>
              <a:buAutoNum type="alphaLcParenR"/>
              <a:tabLst>
                <a:tab pos="527685" algn="l"/>
                <a:tab pos="528320" algn="l"/>
              </a:tabLst>
            </a:pPr>
            <a:r>
              <a:rPr sz="2300" spc="-45" dirty="0">
                <a:solidFill>
                  <a:srgbClr val="073D86"/>
                </a:solidFill>
                <a:latin typeface="Arial"/>
                <a:cs typeface="Arial"/>
              </a:rPr>
              <a:t>Abbiano </a:t>
            </a:r>
            <a:r>
              <a:rPr sz="2300" spc="-35" dirty="0">
                <a:solidFill>
                  <a:srgbClr val="073D86"/>
                </a:solidFill>
                <a:latin typeface="Arial"/>
                <a:cs typeface="Arial"/>
              </a:rPr>
              <a:t>conseguito </a:t>
            </a:r>
            <a:r>
              <a:rPr sz="2300" dirty="0">
                <a:solidFill>
                  <a:srgbClr val="073D86"/>
                </a:solidFill>
                <a:latin typeface="Arial"/>
                <a:cs typeface="Arial"/>
              </a:rPr>
              <a:t>il </a:t>
            </a:r>
            <a:r>
              <a:rPr sz="2300" spc="-10" dirty="0">
                <a:solidFill>
                  <a:srgbClr val="073D86"/>
                </a:solidFill>
                <a:latin typeface="Arial"/>
                <a:cs typeface="Arial"/>
              </a:rPr>
              <a:t>punteggio </a:t>
            </a:r>
            <a:r>
              <a:rPr sz="2300" spc="-85" dirty="0">
                <a:solidFill>
                  <a:srgbClr val="073D86"/>
                </a:solidFill>
                <a:latin typeface="Arial"/>
                <a:cs typeface="Arial"/>
              </a:rPr>
              <a:t>massimo </a:t>
            </a:r>
            <a:r>
              <a:rPr sz="2300" spc="-20" dirty="0">
                <a:solidFill>
                  <a:srgbClr val="073D86"/>
                </a:solidFill>
                <a:latin typeface="Arial"/>
                <a:cs typeface="Arial"/>
              </a:rPr>
              <a:t>previsto per </a:t>
            </a:r>
            <a:r>
              <a:rPr sz="2300" spc="-25" dirty="0">
                <a:solidFill>
                  <a:srgbClr val="073D86"/>
                </a:solidFill>
                <a:latin typeface="Arial"/>
                <a:cs typeface="Arial"/>
              </a:rPr>
              <a:t>ogni  </a:t>
            </a:r>
            <a:r>
              <a:rPr sz="2300" spc="-30" dirty="0">
                <a:solidFill>
                  <a:srgbClr val="073D86"/>
                </a:solidFill>
                <a:latin typeface="Arial"/>
                <a:cs typeface="Arial"/>
              </a:rPr>
              <a:t>prova</a:t>
            </a:r>
            <a:r>
              <a:rPr sz="2300" spc="-175" dirty="0">
                <a:solidFill>
                  <a:srgbClr val="073D86"/>
                </a:solidFill>
                <a:latin typeface="Arial"/>
                <a:cs typeface="Arial"/>
              </a:rPr>
              <a:t> </a:t>
            </a:r>
            <a:r>
              <a:rPr sz="2300" spc="-80" dirty="0">
                <a:solidFill>
                  <a:srgbClr val="073D86"/>
                </a:solidFill>
                <a:latin typeface="Arial"/>
                <a:cs typeface="Arial"/>
              </a:rPr>
              <a:t>d’esame</a:t>
            </a:r>
            <a:endParaRPr sz="2300">
              <a:latin typeface="Arial"/>
              <a:cs typeface="Arial"/>
            </a:endParaRPr>
          </a:p>
        </p:txBody>
      </p:sp>
      <p:sp>
        <p:nvSpPr>
          <p:cNvPr id="3" name="object 3"/>
          <p:cNvSpPr txBox="1">
            <a:spLocks noGrp="1"/>
          </p:cNvSpPr>
          <p:nvPr>
            <p:ph type="title"/>
          </p:nvPr>
        </p:nvSpPr>
        <p:spPr>
          <a:xfrm>
            <a:off x="2858516" y="105918"/>
            <a:ext cx="5828284" cy="467995"/>
          </a:xfrm>
          <a:prstGeom prst="rect">
            <a:avLst/>
          </a:prstGeom>
        </p:spPr>
        <p:txBody>
          <a:bodyPr vert="horz" wrap="square" lIns="0" tIns="12700" rIns="0" bIns="0" rtlCol="0">
            <a:spAutoFit/>
          </a:bodyPr>
          <a:lstStyle/>
          <a:p>
            <a:pPr marL="12700">
              <a:lnSpc>
                <a:spcPct val="100000"/>
              </a:lnSpc>
              <a:spcBef>
                <a:spcPts val="100"/>
              </a:spcBef>
            </a:pPr>
            <a:r>
              <a:rPr sz="2900" spc="-204" dirty="0"/>
              <a:t>IL </a:t>
            </a:r>
            <a:r>
              <a:rPr sz="2900" spc="-135" dirty="0"/>
              <a:t>PUNTEGGIO</a:t>
            </a:r>
            <a:r>
              <a:rPr sz="2900" spc="-340" dirty="0"/>
              <a:t> </a:t>
            </a:r>
            <a:r>
              <a:rPr sz="2900" spc="-185" dirty="0"/>
              <a:t>FINALE</a:t>
            </a:r>
            <a:endParaRPr sz="2900" dirty="0"/>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53</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600200"/>
            <a:ext cx="8074659" cy="4610735"/>
          </a:xfrm>
          <a:prstGeom prst="rect">
            <a:avLst/>
          </a:prstGeom>
        </p:spPr>
        <p:txBody>
          <a:bodyPr vert="horz" wrap="square" lIns="0" tIns="204470" rIns="0" bIns="0" rtlCol="0">
            <a:spAutoFit/>
          </a:bodyPr>
          <a:lstStyle/>
          <a:p>
            <a:pPr marL="12700">
              <a:lnSpc>
                <a:spcPct val="100000"/>
              </a:lnSpc>
              <a:spcBef>
                <a:spcPts val="1610"/>
              </a:spcBef>
            </a:pPr>
            <a:r>
              <a:rPr sz="2600" dirty="0">
                <a:solidFill>
                  <a:srgbClr val="30B6FC"/>
                </a:solidFill>
                <a:latin typeface="Symbol"/>
                <a:cs typeface="Symbol"/>
              </a:rPr>
              <a:t></a:t>
            </a:r>
            <a:r>
              <a:rPr sz="2600" dirty="0">
                <a:solidFill>
                  <a:srgbClr val="30B6FC"/>
                </a:solidFill>
                <a:latin typeface="Times New Roman"/>
                <a:cs typeface="Times New Roman"/>
              </a:rPr>
              <a:t> </a:t>
            </a:r>
            <a:r>
              <a:rPr sz="2600" spc="15" dirty="0">
                <a:solidFill>
                  <a:srgbClr val="073D86"/>
                </a:solidFill>
                <a:latin typeface="Arial"/>
                <a:cs typeface="Arial"/>
              </a:rPr>
              <a:t>Art. </a:t>
            </a:r>
            <a:r>
              <a:rPr sz="2600" spc="-280" dirty="0">
                <a:solidFill>
                  <a:srgbClr val="073D86"/>
                </a:solidFill>
                <a:latin typeface="Arial"/>
                <a:cs typeface="Arial"/>
              </a:rPr>
              <a:t>19 </a:t>
            </a:r>
            <a:r>
              <a:rPr sz="2600" spc="-40" dirty="0">
                <a:solidFill>
                  <a:srgbClr val="073D86"/>
                </a:solidFill>
                <a:latin typeface="Arial"/>
                <a:cs typeface="Arial"/>
              </a:rPr>
              <a:t>del </a:t>
            </a:r>
            <a:r>
              <a:rPr sz="2600" spc="-140" dirty="0">
                <a:solidFill>
                  <a:srgbClr val="073D86"/>
                </a:solidFill>
                <a:latin typeface="Arial"/>
                <a:cs typeface="Arial"/>
              </a:rPr>
              <a:t>D. </a:t>
            </a:r>
            <a:r>
              <a:rPr sz="2600" spc="-125" dirty="0">
                <a:solidFill>
                  <a:srgbClr val="073D86"/>
                </a:solidFill>
                <a:latin typeface="Arial"/>
                <a:cs typeface="Arial"/>
              </a:rPr>
              <a:t>Lgs. </a:t>
            </a:r>
            <a:r>
              <a:rPr sz="2600" spc="-50" dirty="0">
                <a:solidFill>
                  <a:srgbClr val="073D86"/>
                </a:solidFill>
                <a:latin typeface="Arial"/>
                <a:cs typeface="Arial"/>
              </a:rPr>
              <a:t>n.</a:t>
            </a:r>
            <a:r>
              <a:rPr sz="2600" spc="-240" dirty="0">
                <a:solidFill>
                  <a:srgbClr val="073D86"/>
                </a:solidFill>
                <a:latin typeface="Arial"/>
                <a:cs typeface="Arial"/>
              </a:rPr>
              <a:t> </a:t>
            </a:r>
            <a:r>
              <a:rPr sz="2600" spc="-185" dirty="0">
                <a:solidFill>
                  <a:srgbClr val="073D86"/>
                </a:solidFill>
                <a:latin typeface="Arial"/>
                <a:cs typeface="Arial"/>
              </a:rPr>
              <a:t>62/2017</a:t>
            </a:r>
            <a:endParaRPr sz="2600" dirty="0">
              <a:latin typeface="Arial"/>
              <a:cs typeface="Arial"/>
            </a:endParaRPr>
          </a:p>
          <a:p>
            <a:pPr marL="756285" marR="5080" indent="-286385">
              <a:lnSpc>
                <a:spcPts val="2810"/>
              </a:lnSpc>
              <a:spcBef>
                <a:spcPts val="1864"/>
              </a:spcBef>
              <a:buClr>
                <a:srgbClr val="30B6FC"/>
              </a:buClr>
              <a:buFont typeface="Arial"/>
              <a:buChar char="-"/>
              <a:tabLst>
                <a:tab pos="827405" algn="l"/>
                <a:tab pos="828040" algn="l"/>
                <a:tab pos="2157095" algn="l"/>
                <a:tab pos="4328795" algn="l"/>
                <a:tab pos="5170170" algn="l"/>
                <a:tab pos="6285865" algn="l"/>
                <a:tab pos="6631940" algn="l"/>
              </a:tabLst>
            </a:pPr>
            <a:r>
              <a:rPr sz="2600" b="1" spc="-45" dirty="0">
                <a:solidFill>
                  <a:srgbClr val="073D86"/>
                </a:solidFill>
                <a:latin typeface="Arial"/>
                <a:cs typeface="Arial"/>
              </a:rPr>
              <a:t>Itali</a:t>
            </a:r>
            <a:r>
              <a:rPr sz="2600" b="1" spc="-155" dirty="0">
                <a:solidFill>
                  <a:srgbClr val="073D86"/>
                </a:solidFill>
                <a:latin typeface="Arial"/>
                <a:cs typeface="Arial"/>
              </a:rPr>
              <a:t>an</a:t>
            </a:r>
            <a:r>
              <a:rPr sz="2600" b="1" spc="-175" dirty="0">
                <a:solidFill>
                  <a:srgbClr val="073D86"/>
                </a:solidFill>
                <a:latin typeface="Arial"/>
                <a:cs typeface="Arial"/>
              </a:rPr>
              <a:t>o</a:t>
            </a:r>
            <a:r>
              <a:rPr sz="2600" spc="-70" dirty="0">
                <a:solidFill>
                  <a:srgbClr val="073D86"/>
                </a:solidFill>
                <a:latin typeface="Arial"/>
                <a:cs typeface="Arial"/>
              </a:rPr>
              <a:t>:</a:t>
            </a:r>
            <a:r>
              <a:rPr sz="2600" dirty="0">
                <a:solidFill>
                  <a:srgbClr val="073D86"/>
                </a:solidFill>
                <a:latin typeface="Arial"/>
                <a:cs typeface="Arial"/>
              </a:rPr>
              <a:t>	</a:t>
            </a:r>
            <a:r>
              <a:rPr sz="2600" spc="-140" dirty="0">
                <a:solidFill>
                  <a:srgbClr val="073D86"/>
                </a:solidFill>
                <a:latin typeface="Arial"/>
                <a:cs typeface="Arial"/>
              </a:rPr>
              <a:t>c</a:t>
            </a:r>
            <a:r>
              <a:rPr sz="2600" spc="-45" dirty="0">
                <a:solidFill>
                  <a:srgbClr val="073D86"/>
                </a:solidFill>
                <a:latin typeface="Arial"/>
                <a:cs typeface="Arial"/>
              </a:rPr>
              <a:t>omprens</a:t>
            </a:r>
            <a:r>
              <a:rPr sz="2600" spc="-30" dirty="0">
                <a:solidFill>
                  <a:srgbClr val="073D86"/>
                </a:solidFill>
                <a:latin typeface="Arial"/>
                <a:cs typeface="Arial"/>
              </a:rPr>
              <a:t>i</a:t>
            </a:r>
            <a:r>
              <a:rPr sz="2600" spc="-10" dirty="0">
                <a:solidFill>
                  <a:srgbClr val="073D86"/>
                </a:solidFill>
                <a:latin typeface="Arial"/>
                <a:cs typeface="Arial"/>
              </a:rPr>
              <a:t>o</a:t>
            </a:r>
            <a:r>
              <a:rPr sz="2600" spc="-75" dirty="0">
                <a:solidFill>
                  <a:srgbClr val="073D86"/>
                </a:solidFill>
                <a:latin typeface="Arial"/>
                <a:cs typeface="Arial"/>
              </a:rPr>
              <a:t>ne</a:t>
            </a:r>
            <a:r>
              <a:rPr sz="2600" dirty="0">
                <a:solidFill>
                  <a:srgbClr val="073D86"/>
                </a:solidFill>
                <a:latin typeface="Arial"/>
                <a:cs typeface="Arial"/>
              </a:rPr>
              <a:t>	</a:t>
            </a:r>
            <a:r>
              <a:rPr sz="2600" spc="-70" dirty="0">
                <a:solidFill>
                  <a:srgbClr val="073D86"/>
                </a:solidFill>
                <a:latin typeface="Arial"/>
                <a:cs typeface="Arial"/>
              </a:rPr>
              <a:t>d</a:t>
            </a:r>
            <a:r>
              <a:rPr sz="2600" spc="-75" dirty="0">
                <a:solidFill>
                  <a:srgbClr val="073D86"/>
                </a:solidFill>
                <a:latin typeface="Arial"/>
                <a:cs typeface="Arial"/>
              </a:rPr>
              <a:t>e</a:t>
            </a:r>
            <a:r>
              <a:rPr sz="2600" spc="-45" dirty="0">
                <a:solidFill>
                  <a:srgbClr val="073D86"/>
                </a:solidFill>
                <a:latin typeface="Arial"/>
                <a:cs typeface="Arial"/>
              </a:rPr>
              <a:t>lla</a:t>
            </a:r>
            <a:r>
              <a:rPr sz="2600" dirty="0">
                <a:solidFill>
                  <a:srgbClr val="073D86"/>
                </a:solidFill>
                <a:latin typeface="Arial"/>
                <a:cs typeface="Arial"/>
              </a:rPr>
              <a:t>	</a:t>
            </a:r>
            <a:r>
              <a:rPr sz="2600" spc="20" dirty="0">
                <a:solidFill>
                  <a:srgbClr val="073D86"/>
                </a:solidFill>
                <a:latin typeface="Arial"/>
                <a:cs typeface="Arial"/>
              </a:rPr>
              <a:t>lettura</a:t>
            </a:r>
            <a:r>
              <a:rPr sz="2600" dirty="0">
                <a:solidFill>
                  <a:srgbClr val="073D86"/>
                </a:solidFill>
                <a:latin typeface="Arial"/>
                <a:cs typeface="Arial"/>
              </a:rPr>
              <a:t>	</a:t>
            </a:r>
            <a:r>
              <a:rPr sz="2600" spc="-110" dirty="0">
                <a:solidFill>
                  <a:srgbClr val="073D86"/>
                </a:solidFill>
                <a:latin typeface="Arial"/>
                <a:cs typeface="Arial"/>
              </a:rPr>
              <a:t>e</a:t>
            </a:r>
            <a:r>
              <a:rPr sz="2600" dirty="0">
                <a:solidFill>
                  <a:srgbClr val="073D86"/>
                </a:solidFill>
                <a:latin typeface="Arial"/>
                <a:cs typeface="Arial"/>
              </a:rPr>
              <a:t>	</a:t>
            </a:r>
            <a:r>
              <a:rPr sz="2600" spc="-15" dirty="0">
                <a:solidFill>
                  <a:srgbClr val="073D86"/>
                </a:solidFill>
                <a:latin typeface="Arial"/>
                <a:cs typeface="Arial"/>
              </a:rPr>
              <a:t>rifle</a:t>
            </a:r>
            <a:r>
              <a:rPr sz="2600" spc="-35" dirty="0">
                <a:solidFill>
                  <a:srgbClr val="073D86"/>
                </a:solidFill>
                <a:latin typeface="Arial"/>
                <a:cs typeface="Arial"/>
              </a:rPr>
              <a:t>s</a:t>
            </a:r>
            <a:r>
              <a:rPr sz="2600" spc="-65" dirty="0">
                <a:solidFill>
                  <a:srgbClr val="073D86"/>
                </a:solidFill>
                <a:latin typeface="Arial"/>
                <a:cs typeface="Arial"/>
              </a:rPr>
              <a:t>sione  </a:t>
            </a:r>
            <a:r>
              <a:rPr sz="2600" spc="-80" dirty="0">
                <a:solidFill>
                  <a:srgbClr val="073D86"/>
                </a:solidFill>
                <a:latin typeface="Arial"/>
                <a:cs typeface="Arial"/>
              </a:rPr>
              <a:t>sulla</a:t>
            </a:r>
            <a:r>
              <a:rPr sz="2600" spc="-180" dirty="0">
                <a:solidFill>
                  <a:srgbClr val="073D86"/>
                </a:solidFill>
                <a:latin typeface="Arial"/>
                <a:cs typeface="Arial"/>
              </a:rPr>
              <a:t> </a:t>
            </a:r>
            <a:r>
              <a:rPr sz="2600" spc="-50" dirty="0">
                <a:solidFill>
                  <a:srgbClr val="073D86"/>
                </a:solidFill>
                <a:latin typeface="Arial"/>
                <a:cs typeface="Arial"/>
              </a:rPr>
              <a:t>lingua</a:t>
            </a:r>
            <a:endParaRPr sz="2600" dirty="0">
              <a:latin typeface="Arial"/>
              <a:cs typeface="Arial"/>
            </a:endParaRPr>
          </a:p>
          <a:p>
            <a:pPr marL="756285" indent="-286385">
              <a:lnSpc>
                <a:spcPct val="100000"/>
              </a:lnSpc>
              <a:spcBef>
                <a:spcPts val="270"/>
              </a:spcBef>
              <a:buClr>
                <a:srgbClr val="30B6FC"/>
              </a:buClr>
              <a:buFont typeface="Arial"/>
              <a:buChar char="-"/>
              <a:tabLst>
                <a:tab pos="827405" algn="l"/>
                <a:tab pos="828040" algn="l"/>
              </a:tabLst>
            </a:pPr>
            <a:r>
              <a:rPr sz="2600" b="1" spc="-90" dirty="0">
                <a:solidFill>
                  <a:srgbClr val="073D86"/>
                </a:solidFill>
                <a:latin typeface="Arial"/>
                <a:cs typeface="Arial"/>
              </a:rPr>
              <a:t>Matematica</a:t>
            </a:r>
            <a:endParaRPr sz="2600" dirty="0">
              <a:latin typeface="Arial"/>
              <a:cs typeface="Arial"/>
            </a:endParaRPr>
          </a:p>
          <a:p>
            <a:pPr marL="756285" indent="-286385">
              <a:lnSpc>
                <a:spcPct val="100000"/>
              </a:lnSpc>
              <a:spcBef>
                <a:spcPts val="310"/>
              </a:spcBef>
              <a:buClr>
                <a:srgbClr val="30B6FC"/>
              </a:buClr>
              <a:buFont typeface="Arial"/>
              <a:buChar char="-"/>
              <a:tabLst>
                <a:tab pos="827405" algn="l"/>
                <a:tab pos="828040" algn="l"/>
              </a:tabLst>
            </a:pPr>
            <a:r>
              <a:rPr sz="2600" b="1" spc="-130" dirty="0">
                <a:solidFill>
                  <a:srgbClr val="073D86"/>
                </a:solidFill>
                <a:latin typeface="Arial"/>
                <a:cs typeface="Arial"/>
              </a:rPr>
              <a:t>Inglese</a:t>
            </a:r>
            <a:r>
              <a:rPr sz="2600" spc="-130" dirty="0">
                <a:solidFill>
                  <a:srgbClr val="073D86"/>
                </a:solidFill>
                <a:latin typeface="Arial"/>
                <a:cs typeface="Arial"/>
              </a:rPr>
              <a:t>:</a:t>
            </a:r>
            <a:endParaRPr sz="2600" dirty="0">
              <a:latin typeface="Arial"/>
              <a:cs typeface="Arial"/>
            </a:endParaRPr>
          </a:p>
          <a:p>
            <a:pPr marL="1213485" lvl="1" indent="-287020">
              <a:lnSpc>
                <a:spcPct val="100000"/>
              </a:lnSpc>
              <a:spcBef>
                <a:spcPts val="315"/>
              </a:spcBef>
              <a:buClr>
                <a:srgbClr val="30B6FC"/>
              </a:buClr>
              <a:buChar char="-"/>
              <a:tabLst>
                <a:tab pos="1213485" algn="l"/>
                <a:tab pos="1214120" algn="l"/>
              </a:tabLst>
            </a:pPr>
            <a:r>
              <a:rPr sz="2600" spc="20" dirty="0">
                <a:solidFill>
                  <a:srgbClr val="073D86"/>
                </a:solidFill>
                <a:latin typeface="Arial"/>
                <a:cs typeface="Arial"/>
              </a:rPr>
              <a:t>lettura</a:t>
            </a:r>
            <a:r>
              <a:rPr sz="2600" spc="-155" dirty="0">
                <a:solidFill>
                  <a:srgbClr val="073D86"/>
                </a:solidFill>
                <a:latin typeface="Arial"/>
                <a:cs typeface="Arial"/>
              </a:rPr>
              <a:t> </a:t>
            </a:r>
            <a:r>
              <a:rPr sz="2600" spc="-30" dirty="0">
                <a:solidFill>
                  <a:srgbClr val="073D86"/>
                </a:solidFill>
                <a:latin typeface="Arial"/>
                <a:cs typeface="Arial"/>
              </a:rPr>
              <a:t>(reading)</a:t>
            </a:r>
            <a:endParaRPr sz="2600" dirty="0">
              <a:latin typeface="Arial"/>
              <a:cs typeface="Arial"/>
            </a:endParaRPr>
          </a:p>
          <a:p>
            <a:pPr marL="1213485" lvl="1" indent="-287020">
              <a:lnSpc>
                <a:spcPct val="100000"/>
              </a:lnSpc>
              <a:spcBef>
                <a:spcPts val="310"/>
              </a:spcBef>
              <a:buClr>
                <a:srgbClr val="30B6FC"/>
              </a:buClr>
              <a:buChar char="-"/>
              <a:tabLst>
                <a:tab pos="1213485" algn="l"/>
                <a:tab pos="1214120" algn="l"/>
              </a:tabLst>
            </a:pPr>
            <a:r>
              <a:rPr sz="2600" spc="-40" dirty="0">
                <a:solidFill>
                  <a:srgbClr val="073D86"/>
                </a:solidFill>
                <a:latin typeface="Arial"/>
                <a:cs typeface="Arial"/>
              </a:rPr>
              <a:t>ascolto</a:t>
            </a:r>
            <a:r>
              <a:rPr sz="2600" spc="-185" dirty="0">
                <a:solidFill>
                  <a:srgbClr val="073D86"/>
                </a:solidFill>
                <a:latin typeface="Arial"/>
                <a:cs typeface="Arial"/>
              </a:rPr>
              <a:t> </a:t>
            </a:r>
            <a:r>
              <a:rPr sz="2600" spc="-10" dirty="0">
                <a:solidFill>
                  <a:srgbClr val="073D86"/>
                </a:solidFill>
                <a:latin typeface="Arial"/>
                <a:cs typeface="Arial"/>
              </a:rPr>
              <a:t>(listening)</a:t>
            </a:r>
            <a:endParaRPr sz="2600" dirty="0">
              <a:latin typeface="Arial"/>
              <a:cs typeface="Arial"/>
            </a:endParaRPr>
          </a:p>
          <a:p>
            <a:pPr marL="756285" indent="-286385">
              <a:lnSpc>
                <a:spcPct val="100000"/>
              </a:lnSpc>
              <a:spcBef>
                <a:spcPts val="315"/>
              </a:spcBef>
              <a:buClr>
                <a:srgbClr val="30B6FC"/>
              </a:buClr>
              <a:buChar char="-"/>
              <a:tabLst>
                <a:tab pos="756285" algn="l"/>
                <a:tab pos="756920" algn="l"/>
              </a:tabLst>
            </a:pPr>
            <a:r>
              <a:rPr sz="2600" spc="-30" dirty="0">
                <a:solidFill>
                  <a:srgbClr val="073D86"/>
                </a:solidFill>
                <a:latin typeface="Arial"/>
                <a:cs typeface="Arial"/>
              </a:rPr>
              <a:t>costituiscono </a:t>
            </a:r>
            <a:r>
              <a:rPr sz="2600" b="1" spc="-55" dirty="0">
                <a:solidFill>
                  <a:srgbClr val="073D86"/>
                </a:solidFill>
                <a:latin typeface="Arial"/>
                <a:cs typeface="Arial"/>
              </a:rPr>
              <a:t>attività </a:t>
            </a:r>
            <a:r>
              <a:rPr sz="2600" b="1" spc="-105" dirty="0">
                <a:solidFill>
                  <a:srgbClr val="073D86"/>
                </a:solidFill>
                <a:latin typeface="Arial"/>
                <a:cs typeface="Arial"/>
              </a:rPr>
              <a:t>ordinaria</a:t>
            </a:r>
            <a:r>
              <a:rPr sz="2600" b="1" spc="-500" dirty="0">
                <a:solidFill>
                  <a:srgbClr val="073D86"/>
                </a:solidFill>
                <a:latin typeface="Arial"/>
                <a:cs typeface="Arial"/>
              </a:rPr>
              <a:t> </a:t>
            </a:r>
            <a:r>
              <a:rPr sz="2600" spc="35" dirty="0">
                <a:solidFill>
                  <a:srgbClr val="073D86"/>
                </a:solidFill>
                <a:latin typeface="Arial"/>
                <a:cs typeface="Arial"/>
              </a:rPr>
              <a:t>d’istituto</a:t>
            </a:r>
            <a:endParaRPr sz="2600" dirty="0">
              <a:latin typeface="Arial"/>
              <a:cs typeface="Arial"/>
            </a:endParaRPr>
          </a:p>
          <a:p>
            <a:pPr marL="756285" indent="-286385">
              <a:lnSpc>
                <a:spcPct val="100000"/>
              </a:lnSpc>
              <a:spcBef>
                <a:spcPts val="310"/>
              </a:spcBef>
              <a:buClr>
                <a:srgbClr val="30B6FC"/>
              </a:buClr>
              <a:buChar char="-"/>
              <a:tabLst>
                <a:tab pos="756285" algn="l"/>
                <a:tab pos="756920" algn="l"/>
              </a:tabLst>
            </a:pPr>
            <a:r>
              <a:rPr sz="2600" spc="-110" dirty="0">
                <a:solidFill>
                  <a:srgbClr val="073D86"/>
                </a:solidFill>
                <a:latin typeface="Arial"/>
                <a:cs typeface="Arial"/>
              </a:rPr>
              <a:t>si</a:t>
            </a:r>
            <a:r>
              <a:rPr sz="2600" spc="-175" dirty="0">
                <a:solidFill>
                  <a:srgbClr val="073D86"/>
                </a:solidFill>
                <a:latin typeface="Arial"/>
                <a:cs typeface="Arial"/>
              </a:rPr>
              <a:t> </a:t>
            </a:r>
            <a:r>
              <a:rPr sz="2600" spc="-40" dirty="0">
                <a:solidFill>
                  <a:srgbClr val="073D86"/>
                </a:solidFill>
                <a:latin typeface="Arial"/>
                <a:cs typeface="Arial"/>
              </a:rPr>
              <a:t>svolgono</a:t>
            </a:r>
            <a:r>
              <a:rPr sz="2600" spc="-170" dirty="0">
                <a:solidFill>
                  <a:srgbClr val="073D86"/>
                </a:solidFill>
                <a:latin typeface="Arial"/>
                <a:cs typeface="Arial"/>
              </a:rPr>
              <a:t> </a:t>
            </a:r>
            <a:r>
              <a:rPr sz="2600" spc="-20" dirty="0">
                <a:solidFill>
                  <a:srgbClr val="073D86"/>
                </a:solidFill>
                <a:latin typeface="Arial"/>
                <a:cs typeface="Arial"/>
              </a:rPr>
              <a:t>durante</a:t>
            </a:r>
            <a:r>
              <a:rPr sz="2600" spc="-160" dirty="0">
                <a:solidFill>
                  <a:srgbClr val="073D86"/>
                </a:solidFill>
                <a:latin typeface="Arial"/>
                <a:cs typeface="Arial"/>
              </a:rPr>
              <a:t> </a:t>
            </a:r>
            <a:r>
              <a:rPr sz="2600" spc="-25" dirty="0">
                <a:solidFill>
                  <a:srgbClr val="073D86"/>
                </a:solidFill>
                <a:latin typeface="Arial"/>
                <a:cs typeface="Arial"/>
              </a:rPr>
              <a:t>l’anno</a:t>
            </a:r>
            <a:r>
              <a:rPr sz="2600" spc="-180" dirty="0">
                <a:solidFill>
                  <a:srgbClr val="073D86"/>
                </a:solidFill>
                <a:latin typeface="Arial"/>
                <a:cs typeface="Arial"/>
              </a:rPr>
              <a:t> </a:t>
            </a:r>
            <a:r>
              <a:rPr sz="2600" spc="-65" dirty="0">
                <a:solidFill>
                  <a:srgbClr val="073D86"/>
                </a:solidFill>
                <a:latin typeface="Arial"/>
                <a:cs typeface="Arial"/>
              </a:rPr>
              <a:t>scolastico</a:t>
            </a:r>
            <a:r>
              <a:rPr sz="2600" spc="-170" dirty="0">
                <a:solidFill>
                  <a:srgbClr val="073D86"/>
                </a:solidFill>
                <a:latin typeface="Arial"/>
                <a:cs typeface="Arial"/>
              </a:rPr>
              <a:t> </a:t>
            </a:r>
            <a:r>
              <a:rPr sz="2600" spc="-25" dirty="0">
                <a:solidFill>
                  <a:srgbClr val="073D86"/>
                </a:solidFill>
                <a:latin typeface="Arial"/>
                <a:cs typeface="Arial"/>
              </a:rPr>
              <a:t>(marzo)</a:t>
            </a:r>
            <a:endParaRPr sz="2600" dirty="0">
              <a:latin typeface="Arial"/>
              <a:cs typeface="Arial"/>
            </a:endParaRPr>
          </a:p>
          <a:p>
            <a:pPr marL="756285" indent="-286385">
              <a:lnSpc>
                <a:spcPct val="100000"/>
              </a:lnSpc>
              <a:spcBef>
                <a:spcPts val="315"/>
              </a:spcBef>
              <a:buClr>
                <a:srgbClr val="30B6FC"/>
              </a:buClr>
              <a:buChar char="-"/>
              <a:tabLst>
                <a:tab pos="756285" algn="l"/>
                <a:tab pos="756920" algn="l"/>
              </a:tabLst>
            </a:pPr>
            <a:r>
              <a:rPr sz="2600" spc="-60" dirty="0">
                <a:solidFill>
                  <a:srgbClr val="073D86"/>
                </a:solidFill>
                <a:latin typeface="Arial"/>
                <a:cs typeface="Arial"/>
              </a:rPr>
              <a:t>sono </a:t>
            </a:r>
            <a:r>
              <a:rPr sz="2600" b="1" spc="-120" dirty="0">
                <a:solidFill>
                  <a:srgbClr val="073D86"/>
                </a:solidFill>
                <a:latin typeface="Arial"/>
                <a:cs typeface="Arial"/>
              </a:rPr>
              <a:t>computer </a:t>
            </a:r>
            <a:r>
              <a:rPr sz="2600" b="1" spc="-190" dirty="0">
                <a:solidFill>
                  <a:srgbClr val="073D86"/>
                </a:solidFill>
                <a:latin typeface="Arial"/>
                <a:cs typeface="Arial"/>
              </a:rPr>
              <a:t>based</a:t>
            </a:r>
            <a:r>
              <a:rPr sz="2600" b="1" spc="-370" dirty="0">
                <a:solidFill>
                  <a:srgbClr val="073D86"/>
                </a:solidFill>
                <a:latin typeface="Arial"/>
                <a:cs typeface="Arial"/>
              </a:rPr>
              <a:t> </a:t>
            </a:r>
            <a:r>
              <a:rPr sz="2600" spc="-170" dirty="0">
                <a:solidFill>
                  <a:srgbClr val="073D86"/>
                </a:solidFill>
                <a:latin typeface="Arial"/>
                <a:cs typeface="Arial"/>
              </a:rPr>
              <a:t>(CBT)</a:t>
            </a:r>
            <a:endParaRPr sz="2600" dirty="0">
              <a:latin typeface="Arial"/>
              <a:cs typeface="Arial"/>
            </a:endParaRPr>
          </a:p>
        </p:txBody>
      </p:sp>
      <p:sp>
        <p:nvSpPr>
          <p:cNvPr id="3" name="object 3"/>
          <p:cNvSpPr txBox="1">
            <a:spLocks noGrp="1"/>
          </p:cNvSpPr>
          <p:nvPr>
            <p:ph type="title"/>
          </p:nvPr>
        </p:nvSpPr>
        <p:spPr>
          <a:xfrm>
            <a:off x="612648" y="163490"/>
            <a:ext cx="8153400" cy="1120820"/>
          </a:xfrm>
          <a:prstGeom prst="rect">
            <a:avLst/>
          </a:prstGeom>
        </p:spPr>
        <p:txBody>
          <a:bodyPr vert="horz" wrap="square" lIns="0" tIns="12700" rIns="0" bIns="0" rtlCol="0">
            <a:spAutoFit/>
          </a:bodyPr>
          <a:lstStyle/>
          <a:p>
            <a:pPr marL="450215" algn="ctr">
              <a:lnSpc>
                <a:spcPct val="100000"/>
              </a:lnSpc>
              <a:spcBef>
                <a:spcPts val="100"/>
              </a:spcBef>
            </a:pPr>
            <a:r>
              <a:rPr sz="2400" spc="-150" dirty="0"/>
              <a:t>PROVE </a:t>
            </a:r>
            <a:r>
              <a:rPr sz="2400" spc="-190" dirty="0"/>
              <a:t>SCRITTE </a:t>
            </a:r>
            <a:r>
              <a:rPr sz="2400" spc="-75" dirty="0"/>
              <a:t>A </a:t>
            </a:r>
            <a:r>
              <a:rPr sz="2400" spc="-215" dirty="0"/>
              <a:t>CARATTERE </a:t>
            </a:r>
            <a:r>
              <a:rPr sz="2400" spc="-125" dirty="0"/>
              <a:t>NAZIONALE</a:t>
            </a:r>
            <a:r>
              <a:rPr sz="2400" spc="-395" dirty="0"/>
              <a:t> </a:t>
            </a:r>
            <a:r>
              <a:rPr lang="it-IT" sz="2400" spc="-395" dirty="0" smtClean="0"/>
              <a:t> P</a:t>
            </a:r>
            <a:r>
              <a:rPr sz="2400" spc="-145" dirty="0" smtClean="0"/>
              <a:t>REDISPOSTE</a:t>
            </a:r>
            <a:endParaRPr sz="2400" spc="-145" dirty="0"/>
          </a:p>
          <a:p>
            <a:pPr marL="453390" algn="ctr">
              <a:lnSpc>
                <a:spcPct val="100000"/>
              </a:lnSpc>
            </a:pPr>
            <a:r>
              <a:rPr sz="2400" spc="-190" dirty="0"/>
              <a:t>DALL’INVALSI</a:t>
            </a:r>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54</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 y="1752600"/>
            <a:ext cx="8074025" cy="3025140"/>
          </a:xfrm>
          <a:prstGeom prst="rect">
            <a:avLst/>
          </a:prstGeom>
        </p:spPr>
        <p:txBody>
          <a:bodyPr vert="horz" wrap="square" lIns="0" tIns="167640" rIns="0" bIns="0" rtlCol="0">
            <a:spAutoFit/>
          </a:bodyPr>
          <a:lstStyle/>
          <a:p>
            <a:pPr marL="287020" indent="-274320">
              <a:lnSpc>
                <a:spcPct val="100000"/>
              </a:lnSpc>
              <a:spcBef>
                <a:spcPts val="1320"/>
              </a:spcBef>
              <a:buClr>
                <a:srgbClr val="30B6FC"/>
              </a:buClr>
              <a:buFont typeface="Symbol"/>
              <a:buChar char=""/>
              <a:tabLst>
                <a:tab pos="287020" algn="l"/>
              </a:tabLst>
            </a:pPr>
            <a:r>
              <a:rPr sz="2600" b="1" u="sng" spc="-180" dirty="0">
                <a:solidFill>
                  <a:srgbClr val="073D86"/>
                </a:solidFill>
                <a:uFill>
                  <a:solidFill>
                    <a:srgbClr val="073D86"/>
                  </a:solidFill>
                </a:uFill>
                <a:latin typeface="Arial"/>
                <a:cs typeface="Arial"/>
              </a:rPr>
              <a:t>ITALIANO</a:t>
            </a:r>
            <a:endParaRPr sz="2600" dirty="0">
              <a:latin typeface="Arial"/>
              <a:cs typeface="Arial"/>
            </a:endParaRPr>
          </a:p>
          <a:p>
            <a:pPr marL="756285" marR="5715" lvl="1" indent="-286385">
              <a:lnSpc>
                <a:spcPct val="100000"/>
              </a:lnSpc>
              <a:spcBef>
                <a:spcPts val="1225"/>
              </a:spcBef>
              <a:buClr>
                <a:srgbClr val="30B6FC"/>
              </a:buClr>
              <a:buFont typeface="Wingdings"/>
              <a:buChar char=""/>
              <a:tabLst>
                <a:tab pos="756920" algn="l"/>
              </a:tabLst>
            </a:pPr>
            <a:r>
              <a:rPr sz="2600" spc="-110" dirty="0">
                <a:solidFill>
                  <a:srgbClr val="073D86"/>
                </a:solidFill>
                <a:latin typeface="Arial"/>
                <a:cs typeface="Arial"/>
              </a:rPr>
              <a:t>è</a:t>
            </a:r>
            <a:r>
              <a:rPr sz="2600" spc="-130" dirty="0">
                <a:solidFill>
                  <a:srgbClr val="073D86"/>
                </a:solidFill>
                <a:latin typeface="Arial"/>
                <a:cs typeface="Arial"/>
              </a:rPr>
              <a:t> </a:t>
            </a:r>
            <a:r>
              <a:rPr sz="2600" b="1" spc="-180" dirty="0">
                <a:solidFill>
                  <a:srgbClr val="073D86"/>
                </a:solidFill>
                <a:latin typeface="Arial"/>
                <a:cs typeface="Arial"/>
              </a:rPr>
              <a:t>unica</a:t>
            </a:r>
            <a:r>
              <a:rPr sz="2600" b="1" spc="-114" dirty="0">
                <a:solidFill>
                  <a:srgbClr val="073D86"/>
                </a:solidFill>
                <a:latin typeface="Arial"/>
                <a:cs typeface="Arial"/>
              </a:rPr>
              <a:t> </a:t>
            </a:r>
            <a:r>
              <a:rPr sz="2600" spc="-20" dirty="0">
                <a:solidFill>
                  <a:srgbClr val="073D86"/>
                </a:solidFill>
                <a:latin typeface="Arial"/>
                <a:cs typeface="Arial"/>
              </a:rPr>
              <a:t>per</a:t>
            </a:r>
            <a:r>
              <a:rPr sz="2600" spc="-125" dirty="0">
                <a:solidFill>
                  <a:srgbClr val="073D86"/>
                </a:solidFill>
                <a:latin typeface="Arial"/>
                <a:cs typeface="Arial"/>
              </a:rPr>
              <a:t> </a:t>
            </a:r>
            <a:r>
              <a:rPr sz="2600" spc="114" dirty="0">
                <a:solidFill>
                  <a:srgbClr val="073D86"/>
                </a:solidFill>
                <a:latin typeface="Arial"/>
                <a:cs typeface="Arial"/>
              </a:rPr>
              <a:t>tutti</a:t>
            </a:r>
            <a:r>
              <a:rPr sz="2600" spc="-130" dirty="0">
                <a:solidFill>
                  <a:srgbClr val="073D86"/>
                </a:solidFill>
                <a:latin typeface="Arial"/>
                <a:cs typeface="Arial"/>
              </a:rPr>
              <a:t> </a:t>
            </a:r>
            <a:r>
              <a:rPr sz="2600" spc="-15" dirty="0">
                <a:solidFill>
                  <a:srgbClr val="073D86"/>
                </a:solidFill>
                <a:latin typeface="Arial"/>
                <a:cs typeface="Arial"/>
              </a:rPr>
              <a:t>gli</a:t>
            </a:r>
            <a:r>
              <a:rPr sz="2600" spc="-130" dirty="0">
                <a:solidFill>
                  <a:srgbClr val="073D86"/>
                </a:solidFill>
                <a:latin typeface="Arial"/>
                <a:cs typeface="Arial"/>
              </a:rPr>
              <a:t> </a:t>
            </a:r>
            <a:r>
              <a:rPr sz="2600" spc="-35" dirty="0">
                <a:solidFill>
                  <a:srgbClr val="073D86"/>
                </a:solidFill>
                <a:latin typeface="Arial"/>
                <a:cs typeface="Arial"/>
              </a:rPr>
              <a:t>indirizzi</a:t>
            </a:r>
            <a:r>
              <a:rPr sz="2600" spc="-125" dirty="0">
                <a:solidFill>
                  <a:srgbClr val="073D86"/>
                </a:solidFill>
                <a:latin typeface="Arial"/>
                <a:cs typeface="Arial"/>
              </a:rPr>
              <a:t> </a:t>
            </a:r>
            <a:r>
              <a:rPr sz="2600" spc="-15" dirty="0">
                <a:solidFill>
                  <a:srgbClr val="073D86"/>
                </a:solidFill>
                <a:latin typeface="Arial"/>
                <a:cs typeface="Arial"/>
              </a:rPr>
              <a:t>di</a:t>
            </a:r>
            <a:r>
              <a:rPr sz="2600" spc="-130" dirty="0">
                <a:solidFill>
                  <a:srgbClr val="073D86"/>
                </a:solidFill>
                <a:latin typeface="Arial"/>
                <a:cs typeface="Arial"/>
              </a:rPr>
              <a:t> </a:t>
            </a:r>
            <a:r>
              <a:rPr sz="2600" spc="-15" dirty="0">
                <a:solidFill>
                  <a:srgbClr val="073D86"/>
                </a:solidFill>
                <a:latin typeface="Arial"/>
                <a:cs typeface="Arial"/>
              </a:rPr>
              <a:t>studio</a:t>
            </a:r>
            <a:r>
              <a:rPr sz="2600" spc="-130" dirty="0">
                <a:solidFill>
                  <a:srgbClr val="073D86"/>
                </a:solidFill>
                <a:latin typeface="Arial"/>
                <a:cs typeface="Arial"/>
              </a:rPr>
              <a:t> </a:t>
            </a:r>
            <a:r>
              <a:rPr sz="2600" spc="-50" dirty="0">
                <a:solidFill>
                  <a:srgbClr val="073D86"/>
                </a:solidFill>
                <a:latin typeface="Arial"/>
                <a:cs typeface="Arial"/>
              </a:rPr>
              <a:t>poiché</a:t>
            </a:r>
            <a:r>
              <a:rPr sz="2600" spc="-135" dirty="0">
                <a:solidFill>
                  <a:srgbClr val="073D86"/>
                </a:solidFill>
                <a:latin typeface="Arial"/>
                <a:cs typeface="Arial"/>
              </a:rPr>
              <a:t> </a:t>
            </a:r>
            <a:r>
              <a:rPr sz="2600" spc="-45" dirty="0">
                <a:solidFill>
                  <a:srgbClr val="073D86"/>
                </a:solidFill>
                <a:latin typeface="Arial"/>
                <a:cs typeface="Arial"/>
              </a:rPr>
              <a:t>riguarda  </a:t>
            </a:r>
            <a:r>
              <a:rPr sz="2600" spc="-30" dirty="0">
                <a:solidFill>
                  <a:srgbClr val="073D86"/>
                </a:solidFill>
                <a:latin typeface="Arial"/>
                <a:cs typeface="Arial"/>
              </a:rPr>
              <a:t>prevalentemente </a:t>
            </a:r>
            <a:r>
              <a:rPr sz="2600" spc="-75" dirty="0">
                <a:solidFill>
                  <a:srgbClr val="073D86"/>
                </a:solidFill>
                <a:latin typeface="Arial"/>
                <a:cs typeface="Arial"/>
              </a:rPr>
              <a:t>la </a:t>
            </a:r>
            <a:r>
              <a:rPr sz="2600" b="1" spc="-155" dirty="0">
                <a:solidFill>
                  <a:srgbClr val="073D86"/>
                </a:solidFill>
                <a:latin typeface="Arial"/>
                <a:cs typeface="Arial"/>
              </a:rPr>
              <a:t>comprensione </a:t>
            </a:r>
            <a:r>
              <a:rPr sz="2600" b="1" spc="-114" dirty="0">
                <a:solidFill>
                  <a:srgbClr val="073D86"/>
                </a:solidFill>
                <a:latin typeface="Arial"/>
                <a:cs typeface="Arial"/>
              </a:rPr>
              <a:t>della</a:t>
            </a:r>
            <a:r>
              <a:rPr sz="2600" b="1" spc="-400" dirty="0">
                <a:solidFill>
                  <a:srgbClr val="073D86"/>
                </a:solidFill>
                <a:latin typeface="Arial"/>
                <a:cs typeface="Arial"/>
              </a:rPr>
              <a:t> </a:t>
            </a:r>
            <a:r>
              <a:rPr sz="2600" b="1" spc="-55" dirty="0">
                <a:solidFill>
                  <a:srgbClr val="073D86"/>
                </a:solidFill>
                <a:latin typeface="Arial"/>
                <a:cs typeface="Arial"/>
              </a:rPr>
              <a:t>lettura</a:t>
            </a:r>
            <a:endParaRPr sz="2600" dirty="0">
              <a:latin typeface="Arial"/>
              <a:cs typeface="Arial"/>
            </a:endParaRPr>
          </a:p>
          <a:p>
            <a:pPr marL="756285" marR="5080" lvl="1" indent="-286385">
              <a:lnSpc>
                <a:spcPct val="100000"/>
              </a:lnSpc>
              <a:spcBef>
                <a:spcPts val="1230"/>
              </a:spcBef>
              <a:buClr>
                <a:srgbClr val="30B6FC"/>
              </a:buClr>
              <a:buFont typeface="Wingdings"/>
              <a:buChar char=""/>
              <a:tabLst>
                <a:tab pos="756920" algn="l"/>
                <a:tab pos="1868805" algn="l"/>
                <a:tab pos="2508885" algn="l"/>
                <a:tab pos="3620135" algn="l"/>
                <a:tab pos="4368800" algn="l"/>
                <a:tab pos="5450840" algn="l"/>
                <a:tab pos="6116955" algn="l"/>
                <a:tab pos="7096759" algn="l"/>
                <a:tab pos="7875905" algn="l"/>
              </a:tabLst>
            </a:pPr>
            <a:r>
              <a:rPr sz="2600" spc="-40" dirty="0">
                <a:solidFill>
                  <a:srgbClr val="073D86"/>
                </a:solidFill>
                <a:latin typeface="Arial"/>
                <a:cs typeface="Arial"/>
              </a:rPr>
              <a:t>d</a:t>
            </a:r>
            <a:r>
              <a:rPr sz="2600" spc="-45" dirty="0">
                <a:solidFill>
                  <a:srgbClr val="073D86"/>
                </a:solidFill>
                <a:latin typeface="Arial"/>
                <a:cs typeface="Arial"/>
              </a:rPr>
              <a:t>u</a:t>
            </a:r>
            <a:r>
              <a:rPr sz="2600" spc="-20" dirty="0">
                <a:solidFill>
                  <a:srgbClr val="073D86"/>
                </a:solidFill>
                <a:latin typeface="Arial"/>
                <a:cs typeface="Arial"/>
              </a:rPr>
              <a:t>rata</a:t>
            </a:r>
            <a:r>
              <a:rPr sz="2600" dirty="0">
                <a:solidFill>
                  <a:srgbClr val="073D86"/>
                </a:solidFill>
                <a:latin typeface="Arial"/>
                <a:cs typeface="Arial"/>
              </a:rPr>
              <a:t>	</a:t>
            </a:r>
            <a:r>
              <a:rPr sz="2600" b="1" spc="-285" dirty="0">
                <a:solidFill>
                  <a:srgbClr val="073D86"/>
                </a:solidFill>
                <a:latin typeface="Arial"/>
                <a:cs typeface="Arial"/>
              </a:rPr>
              <a:t>12</a:t>
            </a:r>
            <a:r>
              <a:rPr sz="2600" b="1" spc="-280" dirty="0">
                <a:solidFill>
                  <a:srgbClr val="073D86"/>
                </a:solidFill>
                <a:latin typeface="Arial"/>
                <a:cs typeface="Arial"/>
              </a:rPr>
              <a:t>0</a:t>
            </a:r>
            <a:r>
              <a:rPr sz="2600" b="1" dirty="0">
                <a:solidFill>
                  <a:srgbClr val="073D86"/>
                </a:solidFill>
                <a:latin typeface="Arial"/>
                <a:cs typeface="Arial"/>
              </a:rPr>
              <a:t>	</a:t>
            </a:r>
            <a:r>
              <a:rPr sz="2600" b="1" spc="-130" dirty="0">
                <a:solidFill>
                  <a:srgbClr val="073D86"/>
                </a:solidFill>
                <a:latin typeface="Arial"/>
                <a:cs typeface="Arial"/>
              </a:rPr>
              <a:t>mi</a:t>
            </a:r>
            <a:r>
              <a:rPr sz="2600" b="1" spc="-145" dirty="0">
                <a:solidFill>
                  <a:srgbClr val="073D86"/>
                </a:solidFill>
                <a:latin typeface="Arial"/>
                <a:cs typeface="Arial"/>
              </a:rPr>
              <a:t>n</a:t>
            </a:r>
            <a:r>
              <a:rPr sz="2600" b="1" spc="-200" dirty="0">
                <a:solidFill>
                  <a:srgbClr val="073D86"/>
                </a:solidFill>
                <a:latin typeface="Arial"/>
                <a:cs typeface="Arial"/>
              </a:rPr>
              <a:t>u</a:t>
            </a:r>
            <a:r>
              <a:rPr sz="2600" b="1" dirty="0">
                <a:solidFill>
                  <a:srgbClr val="073D86"/>
                </a:solidFill>
                <a:latin typeface="Arial"/>
                <a:cs typeface="Arial"/>
              </a:rPr>
              <a:t>ti	</a:t>
            </a:r>
            <a:r>
              <a:rPr sz="2600" spc="50" dirty="0">
                <a:solidFill>
                  <a:srgbClr val="073D86"/>
                </a:solidFill>
                <a:latin typeface="Arial"/>
                <a:cs typeface="Arial"/>
              </a:rPr>
              <a:t>(</a:t>
            </a:r>
            <a:r>
              <a:rPr sz="2600" spc="-550" dirty="0">
                <a:solidFill>
                  <a:srgbClr val="073D86"/>
                </a:solidFill>
                <a:latin typeface="Arial"/>
                <a:cs typeface="Arial"/>
              </a:rPr>
              <a:t>1</a:t>
            </a:r>
            <a:r>
              <a:rPr sz="2600" spc="-175" dirty="0">
                <a:solidFill>
                  <a:srgbClr val="073D86"/>
                </a:solidFill>
                <a:latin typeface="Arial"/>
                <a:cs typeface="Arial"/>
              </a:rPr>
              <a:t>35</a:t>
            </a:r>
            <a:r>
              <a:rPr sz="2600" dirty="0">
                <a:solidFill>
                  <a:srgbClr val="073D86"/>
                </a:solidFill>
                <a:latin typeface="Arial"/>
                <a:cs typeface="Arial"/>
              </a:rPr>
              <a:t>	</a:t>
            </a:r>
            <a:r>
              <a:rPr sz="2600" spc="-35" dirty="0">
                <a:solidFill>
                  <a:srgbClr val="073D86"/>
                </a:solidFill>
                <a:latin typeface="Arial"/>
                <a:cs typeface="Arial"/>
              </a:rPr>
              <a:t>min</a:t>
            </a:r>
            <a:r>
              <a:rPr sz="2600" spc="-45" dirty="0">
                <a:solidFill>
                  <a:srgbClr val="073D86"/>
                </a:solidFill>
                <a:latin typeface="Arial"/>
                <a:cs typeface="Arial"/>
              </a:rPr>
              <a:t>u</a:t>
            </a:r>
            <a:r>
              <a:rPr sz="2600" spc="100" dirty="0">
                <a:solidFill>
                  <a:srgbClr val="073D86"/>
                </a:solidFill>
                <a:latin typeface="Arial"/>
                <a:cs typeface="Arial"/>
              </a:rPr>
              <a:t>ti</a:t>
            </a:r>
            <a:r>
              <a:rPr sz="2600" dirty="0">
                <a:solidFill>
                  <a:srgbClr val="073D86"/>
                </a:solidFill>
                <a:latin typeface="Arial"/>
                <a:cs typeface="Arial"/>
              </a:rPr>
              <a:t>	</a:t>
            </a:r>
            <a:r>
              <a:rPr sz="2600" spc="-20" dirty="0">
                <a:solidFill>
                  <a:srgbClr val="073D86"/>
                </a:solidFill>
                <a:latin typeface="Arial"/>
                <a:cs typeface="Arial"/>
              </a:rPr>
              <a:t>per</a:t>
            </a:r>
            <a:r>
              <a:rPr sz="2600" dirty="0">
                <a:solidFill>
                  <a:srgbClr val="073D86"/>
                </a:solidFill>
                <a:latin typeface="Arial"/>
                <a:cs typeface="Arial"/>
              </a:rPr>
              <a:t>	</a:t>
            </a:r>
            <a:r>
              <a:rPr sz="2600" spc="-50" dirty="0">
                <a:solidFill>
                  <a:srgbClr val="073D86"/>
                </a:solidFill>
                <a:latin typeface="Arial"/>
                <a:cs typeface="Arial"/>
              </a:rPr>
              <a:t>allie</a:t>
            </a:r>
            <a:r>
              <a:rPr sz="2600" spc="-80" dirty="0">
                <a:solidFill>
                  <a:srgbClr val="073D86"/>
                </a:solidFill>
                <a:latin typeface="Arial"/>
                <a:cs typeface="Arial"/>
              </a:rPr>
              <a:t>v</a:t>
            </a:r>
            <a:r>
              <a:rPr sz="2600" spc="-15" dirty="0">
                <a:solidFill>
                  <a:srgbClr val="073D86"/>
                </a:solidFill>
                <a:latin typeface="Arial"/>
                <a:cs typeface="Arial"/>
              </a:rPr>
              <a:t>i</a:t>
            </a:r>
            <a:r>
              <a:rPr sz="2600" dirty="0">
                <a:solidFill>
                  <a:srgbClr val="073D86"/>
                </a:solidFill>
                <a:latin typeface="Arial"/>
                <a:cs typeface="Arial"/>
              </a:rPr>
              <a:t>	</a:t>
            </a:r>
            <a:r>
              <a:rPr sz="2600" spc="-250" dirty="0">
                <a:solidFill>
                  <a:srgbClr val="073D86"/>
                </a:solidFill>
                <a:latin typeface="Arial"/>
                <a:cs typeface="Arial"/>
              </a:rPr>
              <a:t>DSA</a:t>
            </a:r>
            <a:r>
              <a:rPr sz="2600" dirty="0">
                <a:solidFill>
                  <a:srgbClr val="073D86"/>
                </a:solidFill>
                <a:latin typeface="Arial"/>
                <a:cs typeface="Arial"/>
              </a:rPr>
              <a:t>	</a:t>
            </a:r>
            <a:r>
              <a:rPr sz="2600" spc="5" dirty="0">
                <a:solidFill>
                  <a:srgbClr val="073D86"/>
                </a:solidFill>
                <a:latin typeface="Arial"/>
                <a:cs typeface="Arial"/>
              </a:rPr>
              <a:t>o  </a:t>
            </a:r>
            <a:r>
              <a:rPr sz="2600" spc="-45" dirty="0">
                <a:solidFill>
                  <a:srgbClr val="073D86"/>
                </a:solidFill>
                <a:latin typeface="Arial"/>
                <a:cs typeface="Arial"/>
              </a:rPr>
              <a:t>disabili)</a:t>
            </a:r>
            <a:endParaRPr sz="2600" dirty="0">
              <a:latin typeface="Arial"/>
              <a:cs typeface="Arial"/>
            </a:endParaRPr>
          </a:p>
          <a:p>
            <a:pPr marL="756285" lvl="1" indent="-286385">
              <a:lnSpc>
                <a:spcPct val="100000"/>
              </a:lnSpc>
              <a:spcBef>
                <a:spcPts val="1220"/>
              </a:spcBef>
              <a:buClr>
                <a:srgbClr val="30B6FC"/>
              </a:buClr>
              <a:buFont typeface="Wingdings"/>
              <a:buChar char=""/>
              <a:tabLst>
                <a:tab pos="756920" algn="l"/>
              </a:tabLst>
            </a:pPr>
            <a:r>
              <a:rPr sz="2600" spc="-110" dirty="0">
                <a:solidFill>
                  <a:srgbClr val="073D86"/>
                </a:solidFill>
                <a:latin typeface="Arial"/>
                <a:cs typeface="Arial"/>
              </a:rPr>
              <a:t>si</a:t>
            </a:r>
            <a:r>
              <a:rPr sz="2600" spc="-175" dirty="0">
                <a:solidFill>
                  <a:srgbClr val="073D86"/>
                </a:solidFill>
                <a:latin typeface="Arial"/>
                <a:cs typeface="Arial"/>
              </a:rPr>
              <a:t> </a:t>
            </a:r>
            <a:r>
              <a:rPr sz="2600" spc="-45" dirty="0">
                <a:solidFill>
                  <a:srgbClr val="073D86"/>
                </a:solidFill>
                <a:latin typeface="Arial"/>
                <a:cs typeface="Arial"/>
              </a:rPr>
              <a:t>compone</a:t>
            </a:r>
            <a:r>
              <a:rPr sz="2600" spc="-170" dirty="0">
                <a:solidFill>
                  <a:srgbClr val="073D86"/>
                </a:solidFill>
                <a:latin typeface="Arial"/>
                <a:cs typeface="Arial"/>
              </a:rPr>
              <a:t> </a:t>
            </a:r>
            <a:r>
              <a:rPr sz="2600" spc="-15" dirty="0">
                <a:solidFill>
                  <a:srgbClr val="073D86"/>
                </a:solidFill>
                <a:latin typeface="Arial"/>
                <a:cs typeface="Arial"/>
              </a:rPr>
              <a:t>di</a:t>
            </a:r>
            <a:r>
              <a:rPr sz="2600" spc="-175" dirty="0">
                <a:solidFill>
                  <a:srgbClr val="073D86"/>
                </a:solidFill>
                <a:latin typeface="Arial"/>
                <a:cs typeface="Arial"/>
              </a:rPr>
              <a:t> </a:t>
            </a:r>
            <a:r>
              <a:rPr sz="2600" spc="-220" dirty="0">
                <a:solidFill>
                  <a:srgbClr val="073D86"/>
                </a:solidFill>
                <a:latin typeface="Arial"/>
                <a:cs typeface="Arial"/>
              </a:rPr>
              <a:t>7</a:t>
            </a:r>
            <a:r>
              <a:rPr sz="2600" spc="-170" dirty="0">
                <a:solidFill>
                  <a:srgbClr val="073D86"/>
                </a:solidFill>
                <a:latin typeface="Arial"/>
                <a:cs typeface="Arial"/>
              </a:rPr>
              <a:t> </a:t>
            </a:r>
            <a:r>
              <a:rPr sz="2600" spc="-15" dirty="0">
                <a:solidFill>
                  <a:srgbClr val="073D86"/>
                </a:solidFill>
                <a:latin typeface="Arial"/>
                <a:cs typeface="Arial"/>
              </a:rPr>
              <a:t>unità</a:t>
            </a:r>
            <a:r>
              <a:rPr sz="2600" spc="-165" dirty="0">
                <a:solidFill>
                  <a:srgbClr val="073D86"/>
                </a:solidFill>
                <a:latin typeface="Arial"/>
                <a:cs typeface="Arial"/>
              </a:rPr>
              <a:t> </a:t>
            </a:r>
            <a:r>
              <a:rPr sz="2600" spc="-114" dirty="0">
                <a:solidFill>
                  <a:srgbClr val="073D86"/>
                </a:solidFill>
                <a:latin typeface="Arial"/>
                <a:cs typeface="Arial"/>
              </a:rPr>
              <a:t>ciascuna</a:t>
            </a:r>
            <a:r>
              <a:rPr sz="2600" spc="-175" dirty="0">
                <a:solidFill>
                  <a:srgbClr val="073D86"/>
                </a:solidFill>
                <a:latin typeface="Arial"/>
                <a:cs typeface="Arial"/>
              </a:rPr>
              <a:t> </a:t>
            </a:r>
            <a:r>
              <a:rPr sz="2600" spc="-55" dirty="0">
                <a:solidFill>
                  <a:srgbClr val="073D86"/>
                </a:solidFill>
                <a:latin typeface="Arial"/>
                <a:cs typeface="Arial"/>
              </a:rPr>
              <a:t>con</a:t>
            </a:r>
            <a:r>
              <a:rPr sz="2600" spc="-170" dirty="0">
                <a:solidFill>
                  <a:srgbClr val="073D86"/>
                </a:solidFill>
                <a:latin typeface="Arial"/>
                <a:cs typeface="Arial"/>
              </a:rPr>
              <a:t> </a:t>
            </a:r>
            <a:r>
              <a:rPr sz="2600" spc="-245" dirty="0">
                <a:solidFill>
                  <a:srgbClr val="073D86"/>
                </a:solidFill>
                <a:latin typeface="Arial"/>
                <a:cs typeface="Arial"/>
              </a:rPr>
              <a:t>7-10</a:t>
            </a:r>
            <a:r>
              <a:rPr sz="2600" spc="-185" dirty="0">
                <a:solidFill>
                  <a:srgbClr val="073D86"/>
                </a:solidFill>
                <a:latin typeface="Arial"/>
                <a:cs typeface="Arial"/>
              </a:rPr>
              <a:t> </a:t>
            </a:r>
            <a:r>
              <a:rPr sz="2600" spc="-55" dirty="0">
                <a:solidFill>
                  <a:srgbClr val="073D86"/>
                </a:solidFill>
                <a:latin typeface="Arial"/>
                <a:cs typeface="Arial"/>
              </a:rPr>
              <a:t>domande</a:t>
            </a:r>
            <a:endParaRPr sz="2600" dirty="0">
              <a:latin typeface="Arial"/>
              <a:cs typeface="Arial"/>
            </a:endParaRPr>
          </a:p>
        </p:txBody>
      </p:sp>
      <p:graphicFrame>
        <p:nvGraphicFramePr>
          <p:cNvPr id="3" name="object 3"/>
          <p:cNvGraphicFramePr>
            <a:graphicFrameLocks noGrp="1"/>
          </p:cNvGraphicFramePr>
          <p:nvPr/>
        </p:nvGraphicFramePr>
        <p:xfrm>
          <a:off x="762000" y="4953000"/>
          <a:ext cx="7655558" cy="1180464"/>
        </p:xfrm>
        <a:graphic>
          <a:graphicData uri="http://schemas.openxmlformats.org/drawingml/2006/table">
            <a:tbl>
              <a:tblPr firstRow="1" bandRow="1">
                <a:tableStyleId>{2D5ABB26-0587-4C30-8999-92F81FD0307C}</a:tableStyleId>
              </a:tblPr>
              <a:tblGrid>
                <a:gridCol w="2891790"/>
                <a:gridCol w="1833244"/>
                <a:gridCol w="2197734"/>
                <a:gridCol w="732790"/>
              </a:tblGrid>
              <a:tr h="817244">
                <a:tc>
                  <a:txBody>
                    <a:bodyPr/>
                    <a:lstStyle/>
                    <a:p>
                      <a:pPr marL="318135" indent="-286385">
                        <a:lnSpc>
                          <a:spcPts val="2860"/>
                        </a:lnSpc>
                        <a:buClr>
                          <a:srgbClr val="30B6FC"/>
                        </a:buClr>
                        <a:buFont typeface="Wingdings"/>
                        <a:buChar char=""/>
                        <a:tabLst>
                          <a:tab pos="318770" algn="l"/>
                        </a:tabLst>
                      </a:pPr>
                      <a:r>
                        <a:rPr sz="2600" spc="-45" dirty="0">
                          <a:solidFill>
                            <a:srgbClr val="073D86"/>
                          </a:solidFill>
                          <a:latin typeface="Arial"/>
                          <a:cs typeface="Arial"/>
                        </a:rPr>
                        <a:t>documentazione</a:t>
                      </a:r>
                      <a:endParaRPr sz="2600" dirty="0">
                        <a:latin typeface="Arial"/>
                        <a:cs typeface="Arial"/>
                      </a:endParaRPr>
                    </a:p>
                    <a:p>
                      <a:pPr marL="318135">
                        <a:lnSpc>
                          <a:spcPct val="100000"/>
                        </a:lnSpc>
                        <a:tabLst>
                          <a:tab pos="2107565" algn="l"/>
                        </a:tabLst>
                      </a:pPr>
                      <a:r>
                        <a:rPr sz="2600" spc="-60" dirty="0">
                          <a:solidFill>
                            <a:srgbClr val="073D86"/>
                          </a:solidFill>
                          <a:latin typeface="Arial"/>
                          <a:cs typeface="Arial"/>
                        </a:rPr>
                        <a:t>esplicative,	</a:t>
                      </a:r>
                      <a:r>
                        <a:rPr sz="2600" spc="-80" dirty="0">
                          <a:solidFill>
                            <a:srgbClr val="073D86"/>
                          </a:solidFill>
                          <a:latin typeface="Arial"/>
                          <a:cs typeface="Arial"/>
                        </a:rPr>
                        <a:t>ecc.)</a:t>
                      </a:r>
                      <a:endParaRPr sz="2600" dirty="0">
                        <a:latin typeface="Arial"/>
                        <a:cs typeface="Arial"/>
                      </a:endParaRPr>
                    </a:p>
                  </a:txBody>
                  <a:tcPr marL="0" marR="0" marT="0" marB="0"/>
                </a:tc>
                <a:tc>
                  <a:txBody>
                    <a:bodyPr/>
                    <a:lstStyle/>
                    <a:p>
                      <a:pPr marL="116205">
                        <a:lnSpc>
                          <a:spcPts val="2860"/>
                        </a:lnSpc>
                        <a:tabLst>
                          <a:tab pos="1470025" algn="l"/>
                        </a:tabLst>
                      </a:pPr>
                      <a:r>
                        <a:rPr sz="2600" spc="-25" dirty="0">
                          <a:solidFill>
                            <a:srgbClr val="073D86"/>
                          </a:solidFill>
                          <a:latin typeface="Arial"/>
                          <a:cs typeface="Arial"/>
                        </a:rPr>
                        <a:t>(quadri	</a:t>
                      </a:r>
                      <a:r>
                        <a:rPr sz="2600" spc="-20" dirty="0">
                          <a:solidFill>
                            <a:srgbClr val="073D86"/>
                          </a:solidFill>
                          <a:latin typeface="Arial"/>
                          <a:cs typeface="Arial"/>
                        </a:rPr>
                        <a:t>di</a:t>
                      </a:r>
                      <a:endParaRPr sz="2600">
                        <a:latin typeface="Arial"/>
                        <a:cs typeface="Arial"/>
                      </a:endParaRPr>
                    </a:p>
                    <a:p>
                      <a:pPr marL="119380">
                        <a:lnSpc>
                          <a:spcPct val="100000"/>
                        </a:lnSpc>
                        <a:tabLst>
                          <a:tab pos="704850" algn="l"/>
                        </a:tabLst>
                      </a:pPr>
                      <a:r>
                        <a:rPr sz="2600" spc="-65" dirty="0">
                          <a:solidFill>
                            <a:srgbClr val="073D86"/>
                          </a:solidFill>
                          <a:latin typeface="Arial"/>
                          <a:cs typeface="Arial"/>
                        </a:rPr>
                        <a:t>ed	</a:t>
                      </a:r>
                      <a:r>
                        <a:rPr sz="2600" spc="-85" dirty="0">
                          <a:solidFill>
                            <a:srgbClr val="073D86"/>
                          </a:solidFill>
                          <a:latin typeface="Arial"/>
                          <a:cs typeface="Arial"/>
                        </a:rPr>
                        <a:t>esempi</a:t>
                      </a:r>
                      <a:endParaRPr sz="2600">
                        <a:latin typeface="Arial"/>
                        <a:cs typeface="Arial"/>
                      </a:endParaRPr>
                    </a:p>
                  </a:txBody>
                  <a:tcPr marL="0" marR="0" marT="0" marB="0"/>
                </a:tc>
                <a:tc>
                  <a:txBody>
                    <a:bodyPr/>
                    <a:lstStyle/>
                    <a:p>
                      <a:pPr marR="55244" algn="ctr">
                        <a:lnSpc>
                          <a:spcPts val="2860"/>
                        </a:lnSpc>
                      </a:pPr>
                      <a:r>
                        <a:rPr sz="2600" spc="5" dirty="0">
                          <a:solidFill>
                            <a:srgbClr val="073D86"/>
                          </a:solidFill>
                          <a:latin typeface="Arial"/>
                          <a:cs typeface="Arial"/>
                        </a:rPr>
                        <a:t>riferimento,</a:t>
                      </a:r>
                      <a:endParaRPr sz="2600">
                        <a:latin typeface="Arial"/>
                        <a:cs typeface="Arial"/>
                      </a:endParaRPr>
                    </a:p>
                    <a:p>
                      <a:pPr marL="61594" algn="ctr">
                        <a:lnSpc>
                          <a:spcPct val="100000"/>
                        </a:lnSpc>
                        <a:tabLst>
                          <a:tab pos="1710689" algn="l"/>
                        </a:tabLst>
                      </a:pPr>
                      <a:r>
                        <a:rPr sz="2600" spc="-30" dirty="0">
                          <a:solidFill>
                            <a:srgbClr val="073D86"/>
                          </a:solidFill>
                          <a:latin typeface="Arial"/>
                          <a:cs typeface="Arial"/>
                        </a:rPr>
                        <a:t>disponibili	</a:t>
                      </a:r>
                      <a:r>
                        <a:rPr sz="2600" spc="-85" dirty="0">
                          <a:solidFill>
                            <a:srgbClr val="073D86"/>
                          </a:solidFill>
                          <a:latin typeface="Arial"/>
                          <a:cs typeface="Arial"/>
                        </a:rPr>
                        <a:t>sul</a:t>
                      </a:r>
                      <a:endParaRPr sz="2600">
                        <a:latin typeface="Arial"/>
                        <a:cs typeface="Arial"/>
                      </a:endParaRPr>
                    </a:p>
                  </a:txBody>
                  <a:tcPr marL="0" marR="0" marT="0" marB="0"/>
                </a:tc>
                <a:tc>
                  <a:txBody>
                    <a:bodyPr/>
                    <a:lstStyle/>
                    <a:p>
                      <a:pPr marL="45720">
                        <a:lnSpc>
                          <a:spcPts val="2860"/>
                        </a:lnSpc>
                      </a:pPr>
                      <a:r>
                        <a:rPr sz="2600" spc="15" dirty="0">
                          <a:solidFill>
                            <a:srgbClr val="073D86"/>
                          </a:solidFill>
                          <a:latin typeface="Arial"/>
                          <a:cs typeface="Arial"/>
                        </a:rPr>
                        <a:t>note</a:t>
                      </a:r>
                      <a:endParaRPr sz="2600">
                        <a:latin typeface="Arial"/>
                        <a:cs typeface="Arial"/>
                      </a:endParaRPr>
                    </a:p>
                    <a:p>
                      <a:pPr marL="187325">
                        <a:lnSpc>
                          <a:spcPct val="100000"/>
                        </a:lnSpc>
                      </a:pPr>
                      <a:r>
                        <a:rPr sz="2600" spc="-5" dirty="0">
                          <a:solidFill>
                            <a:srgbClr val="073D86"/>
                          </a:solidFill>
                          <a:latin typeface="Arial"/>
                          <a:cs typeface="Arial"/>
                        </a:rPr>
                        <a:t>sito</a:t>
                      </a:r>
                      <a:endParaRPr sz="2600">
                        <a:latin typeface="Arial"/>
                        <a:cs typeface="Arial"/>
                      </a:endParaRPr>
                    </a:p>
                  </a:txBody>
                  <a:tcPr marL="0" marR="0" marT="0" marB="0"/>
                </a:tc>
              </a:tr>
              <a:tr h="363220">
                <a:tc>
                  <a:txBody>
                    <a:bodyPr/>
                    <a:lstStyle/>
                    <a:p>
                      <a:pPr marL="318135">
                        <a:lnSpc>
                          <a:spcPts val="2665"/>
                        </a:lnSpc>
                      </a:pPr>
                      <a:r>
                        <a:rPr sz="2600" spc="-175" dirty="0">
                          <a:solidFill>
                            <a:srgbClr val="073D86"/>
                          </a:solidFill>
                          <a:latin typeface="Arial"/>
                          <a:cs typeface="Arial"/>
                        </a:rPr>
                        <a:t>INVALSI</a:t>
                      </a:r>
                      <a:endParaRPr sz="2600">
                        <a:latin typeface="Arial"/>
                        <a:cs typeface="Arial"/>
                      </a:endParaRPr>
                    </a:p>
                  </a:txBody>
                  <a:tcPr marL="0" marR="0" marT="0" marB="0"/>
                </a:tc>
                <a:tc>
                  <a:txBody>
                    <a:bodyPr/>
                    <a:lstStyle/>
                    <a:p>
                      <a:pPr>
                        <a:lnSpc>
                          <a:spcPct val="100000"/>
                        </a:lnSpc>
                      </a:pPr>
                      <a:endParaRPr sz="2300">
                        <a:latin typeface="Times New Roman"/>
                        <a:cs typeface="Times New Roman"/>
                      </a:endParaRPr>
                    </a:p>
                  </a:txBody>
                  <a:tcPr marL="0" marR="0" marT="0" marB="0"/>
                </a:tc>
                <a:tc>
                  <a:txBody>
                    <a:bodyPr/>
                    <a:lstStyle/>
                    <a:p>
                      <a:pPr>
                        <a:lnSpc>
                          <a:spcPct val="100000"/>
                        </a:lnSpc>
                      </a:pPr>
                      <a:endParaRPr sz="2300">
                        <a:latin typeface="Times New Roman"/>
                        <a:cs typeface="Times New Roman"/>
                      </a:endParaRPr>
                    </a:p>
                  </a:txBody>
                  <a:tcPr marL="0" marR="0" marT="0" marB="0"/>
                </a:tc>
                <a:tc>
                  <a:txBody>
                    <a:bodyPr/>
                    <a:lstStyle/>
                    <a:p>
                      <a:pPr>
                        <a:lnSpc>
                          <a:spcPct val="100000"/>
                        </a:lnSpc>
                      </a:pPr>
                      <a:endParaRPr sz="2300" dirty="0">
                        <a:latin typeface="Times New Roman"/>
                        <a:cs typeface="Times New Roman"/>
                      </a:endParaRPr>
                    </a:p>
                  </a:txBody>
                  <a:tcPr marL="0" marR="0" marT="0" marB="0"/>
                </a:tc>
              </a:tr>
            </a:tbl>
          </a:graphicData>
        </a:graphic>
      </p:graphicFrame>
      <p:sp>
        <p:nvSpPr>
          <p:cNvPr id="4" name="object 4"/>
          <p:cNvSpPr txBox="1">
            <a:spLocks noGrp="1"/>
          </p:cNvSpPr>
          <p:nvPr>
            <p:ph type="title"/>
          </p:nvPr>
        </p:nvSpPr>
        <p:spPr>
          <a:xfrm>
            <a:off x="612648" y="163490"/>
            <a:ext cx="8153400" cy="1120820"/>
          </a:xfrm>
          <a:prstGeom prst="rect">
            <a:avLst/>
          </a:prstGeom>
        </p:spPr>
        <p:txBody>
          <a:bodyPr vert="horz" wrap="square" lIns="0" tIns="12700" rIns="0" bIns="0" rtlCol="0">
            <a:spAutoFit/>
          </a:bodyPr>
          <a:lstStyle/>
          <a:p>
            <a:pPr marL="450215" algn="ctr">
              <a:lnSpc>
                <a:spcPct val="100000"/>
              </a:lnSpc>
              <a:spcBef>
                <a:spcPts val="100"/>
              </a:spcBef>
            </a:pPr>
            <a:r>
              <a:rPr sz="2400" spc="-150" dirty="0"/>
              <a:t>PROVE </a:t>
            </a:r>
            <a:r>
              <a:rPr sz="2400" spc="-190" dirty="0"/>
              <a:t>SCRITTE </a:t>
            </a:r>
            <a:r>
              <a:rPr sz="2400" spc="-75" dirty="0"/>
              <a:t>A </a:t>
            </a:r>
            <a:r>
              <a:rPr sz="2400" spc="-215" dirty="0"/>
              <a:t>CARATTERE </a:t>
            </a:r>
            <a:r>
              <a:rPr sz="2400" spc="-125" dirty="0"/>
              <a:t>NAZIONALE</a:t>
            </a:r>
            <a:r>
              <a:rPr sz="2400" spc="-395" dirty="0"/>
              <a:t> </a:t>
            </a:r>
            <a:r>
              <a:rPr sz="2400" spc="-145" dirty="0"/>
              <a:t>PREDISPOSTE</a:t>
            </a:r>
          </a:p>
          <a:p>
            <a:pPr marL="453390" algn="ctr">
              <a:lnSpc>
                <a:spcPct val="100000"/>
              </a:lnSpc>
            </a:pPr>
            <a:r>
              <a:rPr sz="2400" spc="-190" dirty="0"/>
              <a:t>DALL’INVALSI</a:t>
            </a:r>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55</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752600"/>
            <a:ext cx="8072755" cy="4580255"/>
          </a:xfrm>
          <a:prstGeom prst="rect">
            <a:avLst/>
          </a:prstGeom>
        </p:spPr>
        <p:txBody>
          <a:bodyPr vert="horz" wrap="square" lIns="0" tIns="161925" rIns="0" bIns="0" rtlCol="0">
            <a:spAutoFit/>
          </a:bodyPr>
          <a:lstStyle/>
          <a:p>
            <a:pPr marL="287020" indent="-274320">
              <a:lnSpc>
                <a:spcPct val="100000"/>
              </a:lnSpc>
              <a:spcBef>
                <a:spcPts val="1275"/>
              </a:spcBef>
              <a:buClr>
                <a:srgbClr val="30B6FC"/>
              </a:buClr>
              <a:buFont typeface="Symbol"/>
              <a:buChar char=""/>
              <a:tabLst>
                <a:tab pos="287020" algn="l"/>
              </a:tabLst>
            </a:pPr>
            <a:r>
              <a:rPr sz="2400" b="1" u="sng" spc="-265" dirty="0">
                <a:solidFill>
                  <a:srgbClr val="073D86"/>
                </a:solidFill>
                <a:uFill>
                  <a:solidFill>
                    <a:srgbClr val="073D86"/>
                  </a:solidFill>
                </a:uFill>
                <a:latin typeface="Arial"/>
                <a:cs typeface="Arial"/>
              </a:rPr>
              <a:t>INGLESE</a:t>
            </a:r>
            <a:endParaRPr sz="2400" dirty="0">
              <a:latin typeface="Arial"/>
              <a:cs typeface="Arial"/>
            </a:endParaRPr>
          </a:p>
          <a:p>
            <a:pPr marL="756285" marR="6985" lvl="1" indent="-286385">
              <a:lnSpc>
                <a:spcPct val="100000"/>
              </a:lnSpc>
              <a:spcBef>
                <a:spcPts val="1175"/>
              </a:spcBef>
              <a:buClr>
                <a:srgbClr val="30B6FC"/>
              </a:buClr>
              <a:buFont typeface="Wingdings"/>
              <a:buChar char=""/>
              <a:tabLst>
                <a:tab pos="756920" algn="l"/>
              </a:tabLst>
            </a:pPr>
            <a:r>
              <a:rPr sz="2400" spc="-105" dirty="0">
                <a:solidFill>
                  <a:srgbClr val="073D86"/>
                </a:solidFill>
                <a:latin typeface="Arial"/>
                <a:cs typeface="Arial"/>
              </a:rPr>
              <a:t>è </a:t>
            </a:r>
            <a:r>
              <a:rPr sz="2400" b="1" spc="-165" dirty="0">
                <a:solidFill>
                  <a:srgbClr val="073D86"/>
                </a:solidFill>
                <a:latin typeface="Arial"/>
                <a:cs typeface="Arial"/>
              </a:rPr>
              <a:t>unica </a:t>
            </a:r>
            <a:r>
              <a:rPr sz="2400" spc="-20" dirty="0">
                <a:solidFill>
                  <a:srgbClr val="073D86"/>
                </a:solidFill>
                <a:latin typeface="Arial"/>
                <a:cs typeface="Arial"/>
              </a:rPr>
              <a:t>per </a:t>
            </a:r>
            <a:r>
              <a:rPr sz="2400" spc="100" dirty="0">
                <a:solidFill>
                  <a:srgbClr val="073D86"/>
                </a:solidFill>
                <a:latin typeface="Arial"/>
                <a:cs typeface="Arial"/>
              </a:rPr>
              <a:t>tutti </a:t>
            </a:r>
            <a:r>
              <a:rPr sz="2400" spc="-15" dirty="0">
                <a:solidFill>
                  <a:srgbClr val="073D86"/>
                </a:solidFill>
                <a:latin typeface="Arial"/>
                <a:cs typeface="Arial"/>
              </a:rPr>
              <a:t>gli </a:t>
            </a:r>
            <a:r>
              <a:rPr sz="2400" spc="-30" dirty="0">
                <a:solidFill>
                  <a:srgbClr val="073D86"/>
                </a:solidFill>
                <a:latin typeface="Arial"/>
                <a:cs typeface="Arial"/>
              </a:rPr>
              <a:t>indirizzi </a:t>
            </a:r>
            <a:r>
              <a:rPr sz="2400" spc="-15" dirty="0">
                <a:solidFill>
                  <a:srgbClr val="073D86"/>
                </a:solidFill>
                <a:latin typeface="Arial"/>
                <a:cs typeface="Arial"/>
              </a:rPr>
              <a:t>di studio </a:t>
            </a:r>
            <a:r>
              <a:rPr sz="2400" spc="-105" dirty="0">
                <a:solidFill>
                  <a:srgbClr val="073D86"/>
                </a:solidFill>
                <a:latin typeface="Arial"/>
                <a:cs typeface="Arial"/>
              </a:rPr>
              <a:t>si </a:t>
            </a:r>
            <a:r>
              <a:rPr sz="2400" spc="-35" dirty="0">
                <a:solidFill>
                  <a:srgbClr val="073D86"/>
                </a:solidFill>
                <a:latin typeface="Arial"/>
                <a:cs typeface="Arial"/>
              </a:rPr>
              <a:t>riferisce </a:t>
            </a:r>
            <a:r>
              <a:rPr sz="2400" spc="-90" dirty="0">
                <a:solidFill>
                  <a:srgbClr val="073D86"/>
                </a:solidFill>
                <a:latin typeface="Arial"/>
                <a:cs typeface="Arial"/>
              </a:rPr>
              <a:t>ai </a:t>
            </a:r>
            <a:r>
              <a:rPr sz="2400" spc="-20" dirty="0">
                <a:solidFill>
                  <a:srgbClr val="073D86"/>
                </a:solidFill>
                <a:latin typeface="Arial"/>
                <a:cs typeface="Arial"/>
              </a:rPr>
              <a:t>livelli  </a:t>
            </a:r>
            <a:r>
              <a:rPr sz="2400" spc="-350" dirty="0">
                <a:solidFill>
                  <a:srgbClr val="073D86"/>
                </a:solidFill>
                <a:latin typeface="Arial"/>
                <a:cs typeface="Arial"/>
              </a:rPr>
              <a:t>B1 </a:t>
            </a:r>
            <a:r>
              <a:rPr sz="2400" spc="-105" dirty="0">
                <a:solidFill>
                  <a:srgbClr val="073D86"/>
                </a:solidFill>
                <a:latin typeface="Arial"/>
                <a:cs typeface="Arial"/>
              </a:rPr>
              <a:t>e </a:t>
            </a:r>
            <a:r>
              <a:rPr sz="2400" spc="-215" dirty="0">
                <a:solidFill>
                  <a:srgbClr val="073D86"/>
                </a:solidFill>
                <a:latin typeface="Arial"/>
                <a:cs typeface="Arial"/>
              </a:rPr>
              <a:t>B2 </a:t>
            </a:r>
            <a:r>
              <a:rPr sz="2400" spc="-40" dirty="0">
                <a:solidFill>
                  <a:srgbClr val="073D86"/>
                </a:solidFill>
                <a:latin typeface="Arial"/>
                <a:cs typeface="Arial"/>
              </a:rPr>
              <a:t>del</a:t>
            </a:r>
            <a:r>
              <a:rPr sz="2400" spc="-204" dirty="0">
                <a:solidFill>
                  <a:srgbClr val="073D86"/>
                </a:solidFill>
                <a:latin typeface="Arial"/>
                <a:cs typeface="Arial"/>
              </a:rPr>
              <a:t> </a:t>
            </a:r>
            <a:r>
              <a:rPr sz="2400" spc="-310" dirty="0">
                <a:solidFill>
                  <a:srgbClr val="073D86"/>
                </a:solidFill>
                <a:latin typeface="Arial"/>
                <a:cs typeface="Arial"/>
              </a:rPr>
              <a:t>QCER</a:t>
            </a:r>
            <a:endParaRPr sz="2400" dirty="0">
              <a:latin typeface="Arial"/>
              <a:cs typeface="Arial"/>
            </a:endParaRPr>
          </a:p>
          <a:p>
            <a:pPr marL="756285" lvl="1" indent="-286385">
              <a:lnSpc>
                <a:spcPct val="100000"/>
              </a:lnSpc>
              <a:spcBef>
                <a:spcPts val="1180"/>
              </a:spcBef>
              <a:buClr>
                <a:srgbClr val="30B6FC"/>
              </a:buClr>
              <a:buFont typeface="Wingdings"/>
              <a:buChar char=""/>
              <a:tabLst>
                <a:tab pos="756920" algn="l"/>
              </a:tabLst>
            </a:pPr>
            <a:r>
              <a:rPr sz="2400" spc="-35" dirty="0">
                <a:solidFill>
                  <a:srgbClr val="073D86"/>
                </a:solidFill>
                <a:latin typeface="Arial"/>
                <a:cs typeface="Arial"/>
              </a:rPr>
              <a:t>durata:</a:t>
            </a:r>
            <a:endParaRPr sz="2400" dirty="0">
              <a:latin typeface="Arial"/>
              <a:cs typeface="Arial"/>
            </a:endParaRPr>
          </a:p>
          <a:p>
            <a:pPr marL="1213485" marR="6350" lvl="2" indent="-286385">
              <a:lnSpc>
                <a:spcPct val="100000"/>
              </a:lnSpc>
              <a:spcBef>
                <a:spcPts val="1175"/>
              </a:spcBef>
              <a:buClr>
                <a:srgbClr val="30B6FC"/>
              </a:buClr>
              <a:buFont typeface="Wingdings"/>
              <a:buChar char=""/>
              <a:tabLst>
                <a:tab pos="1279525" algn="l"/>
              </a:tabLst>
            </a:pPr>
            <a:r>
              <a:rPr sz="2400" b="1" spc="-60" dirty="0">
                <a:solidFill>
                  <a:srgbClr val="073D86"/>
                </a:solidFill>
                <a:latin typeface="Arial"/>
                <a:cs typeface="Arial"/>
              </a:rPr>
              <a:t>90 </a:t>
            </a:r>
            <a:r>
              <a:rPr sz="2400" b="1" spc="-90" dirty="0">
                <a:solidFill>
                  <a:srgbClr val="073D86"/>
                </a:solidFill>
                <a:latin typeface="Arial"/>
                <a:cs typeface="Arial"/>
              </a:rPr>
              <a:t>minuti </a:t>
            </a:r>
            <a:r>
              <a:rPr sz="2400" spc="-155" dirty="0">
                <a:solidFill>
                  <a:srgbClr val="073D86"/>
                </a:solidFill>
                <a:latin typeface="Arial"/>
                <a:cs typeface="Arial"/>
              </a:rPr>
              <a:t>(105 </a:t>
            </a:r>
            <a:r>
              <a:rPr sz="2400" spc="10" dirty="0">
                <a:solidFill>
                  <a:srgbClr val="073D86"/>
                </a:solidFill>
                <a:latin typeface="Arial"/>
                <a:cs typeface="Arial"/>
              </a:rPr>
              <a:t>minuti </a:t>
            </a:r>
            <a:r>
              <a:rPr sz="2400" spc="-20" dirty="0">
                <a:solidFill>
                  <a:srgbClr val="073D86"/>
                </a:solidFill>
                <a:latin typeface="Arial"/>
                <a:cs typeface="Arial"/>
              </a:rPr>
              <a:t>per </a:t>
            </a:r>
            <a:r>
              <a:rPr sz="2400" spc="-45" dirty="0">
                <a:solidFill>
                  <a:srgbClr val="073D86"/>
                </a:solidFill>
                <a:latin typeface="Arial"/>
                <a:cs typeface="Arial"/>
              </a:rPr>
              <a:t>allievi </a:t>
            </a:r>
            <a:r>
              <a:rPr sz="2400" spc="-235" dirty="0">
                <a:solidFill>
                  <a:srgbClr val="073D86"/>
                </a:solidFill>
                <a:latin typeface="Arial"/>
                <a:cs typeface="Arial"/>
              </a:rPr>
              <a:t>DSA </a:t>
            </a:r>
            <a:r>
              <a:rPr sz="2400" spc="5" dirty="0">
                <a:solidFill>
                  <a:srgbClr val="073D86"/>
                </a:solidFill>
                <a:latin typeface="Arial"/>
                <a:cs typeface="Arial"/>
              </a:rPr>
              <a:t>o </a:t>
            </a:r>
            <a:r>
              <a:rPr sz="2400" spc="-40" dirty="0">
                <a:solidFill>
                  <a:srgbClr val="073D86"/>
                </a:solidFill>
                <a:latin typeface="Arial"/>
                <a:cs typeface="Arial"/>
              </a:rPr>
              <a:t>disabili) </a:t>
            </a:r>
            <a:r>
              <a:rPr sz="2400" spc="-20" dirty="0">
                <a:solidFill>
                  <a:srgbClr val="073D86"/>
                </a:solidFill>
                <a:latin typeface="Arial"/>
                <a:cs typeface="Arial"/>
              </a:rPr>
              <a:t>per</a:t>
            </a:r>
            <a:r>
              <a:rPr sz="2400" spc="-275" dirty="0">
                <a:solidFill>
                  <a:srgbClr val="073D86"/>
                </a:solidFill>
                <a:latin typeface="Arial"/>
                <a:cs typeface="Arial"/>
              </a:rPr>
              <a:t> </a:t>
            </a:r>
            <a:r>
              <a:rPr sz="2400" spc="-75" dirty="0">
                <a:solidFill>
                  <a:srgbClr val="073D86"/>
                </a:solidFill>
                <a:latin typeface="Arial"/>
                <a:cs typeface="Arial"/>
              </a:rPr>
              <a:t>la  </a:t>
            </a:r>
            <a:r>
              <a:rPr sz="2400" spc="-30" dirty="0">
                <a:solidFill>
                  <a:srgbClr val="073D86"/>
                </a:solidFill>
                <a:latin typeface="Arial"/>
                <a:cs typeface="Arial"/>
              </a:rPr>
              <a:t>prova </a:t>
            </a:r>
            <a:r>
              <a:rPr sz="2400" spc="-15" dirty="0">
                <a:solidFill>
                  <a:srgbClr val="073D86"/>
                </a:solidFill>
                <a:latin typeface="Arial"/>
                <a:cs typeface="Arial"/>
              </a:rPr>
              <a:t>di </a:t>
            </a:r>
            <a:r>
              <a:rPr sz="2400" spc="20" dirty="0">
                <a:solidFill>
                  <a:srgbClr val="073D86"/>
                </a:solidFill>
                <a:latin typeface="Arial"/>
                <a:cs typeface="Arial"/>
              </a:rPr>
              <a:t>lettura</a:t>
            </a:r>
            <a:r>
              <a:rPr sz="2400" spc="-400" dirty="0">
                <a:solidFill>
                  <a:srgbClr val="073D86"/>
                </a:solidFill>
                <a:latin typeface="Arial"/>
                <a:cs typeface="Arial"/>
              </a:rPr>
              <a:t> </a:t>
            </a:r>
            <a:r>
              <a:rPr sz="2400" spc="-65" dirty="0">
                <a:solidFill>
                  <a:srgbClr val="073D86"/>
                </a:solidFill>
                <a:latin typeface="Arial"/>
                <a:cs typeface="Arial"/>
              </a:rPr>
              <a:t>(</a:t>
            </a:r>
            <a:r>
              <a:rPr sz="2400" i="1" spc="-65" dirty="0">
                <a:solidFill>
                  <a:srgbClr val="073D86"/>
                </a:solidFill>
                <a:latin typeface="Trebuchet MS"/>
                <a:cs typeface="Trebuchet MS"/>
              </a:rPr>
              <a:t>reading</a:t>
            </a:r>
            <a:r>
              <a:rPr sz="2400" spc="-65" dirty="0">
                <a:solidFill>
                  <a:srgbClr val="073D86"/>
                </a:solidFill>
                <a:latin typeface="Arial"/>
                <a:cs typeface="Arial"/>
              </a:rPr>
              <a:t>)</a:t>
            </a:r>
            <a:endParaRPr sz="2400" dirty="0">
              <a:latin typeface="Arial"/>
              <a:cs typeface="Arial"/>
            </a:endParaRPr>
          </a:p>
          <a:p>
            <a:pPr marL="1213485" marR="5080" lvl="2" indent="-286385">
              <a:lnSpc>
                <a:spcPct val="100000"/>
              </a:lnSpc>
              <a:spcBef>
                <a:spcPts val="1175"/>
              </a:spcBef>
              <a:buClr>
                <a:srgbClr val="30B6FC"/>
              </a:buClr>
              <a:buFont typeface="Wingdings"/>
              <a:buChar char=""/>
              <a:tabLst>
                <a:tab pos="1279525" algn="l"/>
              </a:tabLst>
            </a:pPr>
            <a:r>
              <a:rPr sz="2400" b="1" spc="-60" dirty="0">
                <a:solidFill>
                  <a:srgbClr val="073D86"/>
                </a:solidFill>
                <a:latin typeface="Arial"/>
                <a:cs typeface="Arial"/>
              </a:rPr>
              <a:t>60 </a:t>
            </a:r>
            <a:r>
              <a:rPr sz="2400" b="1" spc="-95" dirty="0">
                <a:solidFill>
                  <a:srgbClr val="073D86"/>
                </a:solidFill>
                <a:latin typeface="Arial"/>
                <a:cs typeface="Arial"/>
              </a:rPr>
              <a:t>minuti </a:t>
            </a:r>
            <a:r>
              <a:rPr sz="2400" spc="-100" dirty="0">
                <a:solidFill>
                  <a:srgbClr val="073D86"/>
                </a:solidFill>
                <a:latin typeface="Arial"/>
                <a:cs typeface="Arial"/>
              </a:rPr>
              <a:t>(75 </a:t>
            </a:r>
            <a:r>
              <a:rPr sz="2400" spc="5" dirty="0">
                <a:solidFill>
                  <a:srgbClr val="073D86"/>
                </a:solidFill>
                <a:latin typeface="Arial"/>
                <a:cs typeface="Arial"/>
              </a:rPr>
              <a:t>minuti </a:t>
            </a:r>
            <a:r>
              <a:rPr sz="2400" spc="-20" dirty="0">
                <a:solidFill>
                  <a:srgbClr val="073D86"/>
                </a:solidFill>
                <a:latin typeface="Arial"/>
                <a:cs typeface="Arial"/>
              </a:rPr>
              <a:t>per </a:t>
            </a:r>
            <a:r>
              <a:rPr sz="2400" spc="-45" dirty="0">
                <a:solidFill>
                  <a:srgbClr val="073D86"/>
                </a:solidFill>
                <a:latin typeface="Arial"/>
                <a:cs typeface="Arial"/>
              </a:rPr>
              <a:t>allievi </a:t>
            </a:r>
            <a:r>
              <a:rPr sz="2400" spc="-229" dirty="0">
                <a:solidFill>
                  <a:srgbClr val="073D86"/>
                </a:solidFill>
                <a:latin typeface="Arial"/>
                <a:cs typeface="Arial"/>
              </a:rPr>
              <a:t>DSA </a:t>
            </a:r>
            <a:r>
              <a:rPr sz="2400" spc="5" dirty="0">
                <a:solidFill>
                  <a:srgbClr val="073D86"/>
                </a:solidFill>
                <a:latin typeface="Arial"/>
                <a:cs typeface="Arial"/>
              </a:rPr>
              <a:t>o </a:t>
            </a:r>
            <a:r>
              <a:rPr sz="2400" spc="-40" dirty="0">
                <a:solidFill>
                  <a:srgbClr val="073D86"/>
                </a:solidFill>
                <a:latin typeface="Arial"/>
                <a:cs typeface="Arial"/>
              </a:rPr>
              <a:t>disabili) </a:t>
            </a:r>
            <a:r>
              <a:rPr sz="2400" spc="-20" dirty="0">
                <a:solidFill>
                  <a:srgbClr val="073D86"/>
                </a:solidFill>
                <a:latin typeface="Arial"/>
                <a:cs typeface="Arial"/>
              </a:rPr>
              <a:t>per </a:t>
            </a:r>
            <a:r>
              <a:rPr sz="2400" spc="-75" dirty="0">
                <a:solidFill>
                  <a:srgbClr val="073D86"/>
                </a:solidFill>
                <a:latin typeface="Arial"/>
                <a:cs typeface="Arial"/>
              </a:rPr>
              <a:t>la  </a:t>
            </a:r>
            <a:r>
              <a:rPr sz="2400" spc="-30" dirty="0">
                <a:solidFill>
                  <a:srgbClr val="073D86"/>
                </a:solidFill>
                <a:latin typeface="Arial"/>
                <a:cs typeface="Arial"/>
              </a:rPr>
              <a:t>prova </a:t>
            </a:r>
            <a:r>
              <a:rPr sz="2400" spc="-15" dirty="0">
                <a:solidFill>
                  <a:srgbClr val="073D86"/>
                </a:solidFill>
                <a:latin typeface="Arial"/>
                <a:cs typeface="Arial"/>
              </a:rPr>
              <a:t>di </a:t>
            </a:r>
            <a:r>
              <a:rPr sz="2400" spc="-35" dirty="0">
                <a:solidFill>
                  <a:srgbClr val="073D86"/>
                </a:solidFill>
                <a:latin typeface="Arial"/>
                <a:cs typeface="Arial"/>
              </a:rPr>
              <a:t>ascolto</a:t>
            </a:r>
            <a:r>
              <a:rPr sz="2400" spc="-409" dirty="0">
                <a:solidFill>
                  <a:srgbClr val="073D86"/>
                </a:solidFill>
                <a:latin typeface="Arial"/>
                <a:cs typeface="Arial"/>
              </a:rPr>
              <a:t> </a:t>
            </a:r>
            <a:r>
              <a:rPr sz="2400" spc="-85" dirty="0">
                <a:solidFill>
                  <a:srgbClr val="073D86"/>
                </a:solidFill>
                <a:latin typeface="Arial"/>
                <a:cs typeface="Arial"/>
              </a:rPr>
              <a:t>(</a:t>
            </a:r>
            <a:r>
              <a:rPr sz="2400" i="1" spc="-85" dirty="0">
                <a:solidFill>
                  <a:srgbClr val="073D86"/>
                </a:solidFill>
                <a:latin typeface="Trebuchet MS"/>
                <a:cs typeface="Trebuchet MS"/>
              </a:rPr>
              <a:t>listening</a:t>
            </a:r>
            <a:r>
              <a:rPr sz="2400" spc="-85" dirty="0">
                <a:solidFill>
                  <a:srgbClr val="073D86"/>
                </a:solidFill>
                <a:latin typeface="Arial"/>
                <a:cs typeface="Arial"/>
              </a:rPr>
              <a:t>)</a:t>
            </a:r>
            <a:endParaRPr sz="2400" dirty="0">
              <a:latin typeface="Arial"/>
              <a:cs typeface="Arial"/>
            </a:endParaRPr>
          </a:p>
          <a:p>
            <a:pPr marL="769620" marR="5715" lvl="1" indent="-287655">
              <a:lnSpc>
                <a:spcPct val="100000"/>
              </a:lnSpc>
              <a:spcBef>
                <a:spcPts val="1180"/>
              </a:spcBef>
              <a:buClr>
                <a:srgbClr val="30B6FC"/>
              </a:buClr>
              <a:buFont typeface="Wingdings"/>
              <a:buChar char=""/>
              <a:tabLst>
                <a:tab pos="770255" algn="l"/>
              </a:tabLst>
            </a:pPr>
            <a:r>
              <a:rPr sz="2400" spc="-45" dirty="0">
                <a:solidFill>
                  <a:srgbClr val="073D86"/>
                </a:solidFill>
                <a:latin typeface="Arial"/>
                <a:cs typeface="Arial"/>
              </a:rPr>
              <a:t>documentazione </a:t>
            </a:r>
            <a:r>
              <a:rPr sz="2400" spc="-25" dirty="0">
                <a:solidFill>
                  <a:srgbClr val="073D86"/>
                </a:solidFill>
                <a:latin typeface="Arial"/>
                <a:cs typeface="Arial"/>
              </a:rPr>
              <a:t>(quadri </a:t>
            </a:r>
            <a:r>
              <a:rPr sz="2400" spc="-15" dirty="0">
                <a:solidFill>
                  <a:srgbClr val="073D86"/>
                </a:solidFill>
                <a:latin typeface="Arial"/>
                <a:cs typeface="Arial"/>
              </a:rPr>
              <a:t>di </a:t>
            </a:r>
            <a:r>
              <a:rPr sz="2400" spc="5" dirty="0">
                <a:solidFill>
                  <a:srgbClr val="073D86"/>
                </a:solidFill>
                <a:latin typeface="Arial"/>
                <a:cs typeface="Arial"/>
              </a:rPr>
              <a:t>riferimento, </a:t>
            </a:r>
            <a:r>
              <a:rPr sz="2400" spc="15" dirty="0">
                <a:solidFill>
                  <a:srgbClr val="073D86"/>
                </a:solidFill>
                <a:latin typeface="Arial"/>
                <a:cs typeface="Arial"/>
              </a:rPr>
              <a:t>note</a:t>
            </a:r>
            <a:r>
              <a:rPr sz="2400" spc="-235" dirty="0">
                <a:solidFill>
                  <a:srgbClr val="073D86"/>
                </a:solidFill>
                <a:latin typeface="Arial"/>
                <a:cs typeface="Arial"/>
              </a:rPr>
              <a:t> </a:t>
            </a:r>
            <a:r>
              <a:rPr sz="2400" spc="-55" dirty="0">
                <a:solidFill>
                  <a:srgbClr val="073D86"/>
                </a:solidFill>
                <a:latin typeface="Arial"/>
                <a:cs typeface="Arial"/>
              </a:rPr>
              <a:t>esplicative,  </a:t>
            </a:r>
            <a:r>
              <a:rPr sz="2400" spc="-75" dirty="0">
                <a:solidFill>
                  <a:srgbClr val="073D86"/>
                </a:solidFill>
                <a:latin typeface="Arial"/>
                <a:cs typeface="Arial"/>
              </a:rPr>
              <a:t>ecc.) </a:t>
            </a:r>
            <a:r>
              <a:rPr sz="2400" spc="-60" dirty="0">
                <a:solidFill>
                  <a:srgbClr val="073D86"/>
                </a:solidFill>
                <a:latin typeface="Arial"/>
                <a:cs typeface="Arial"/>
              </a:rPr>
              <a:t>ed </a:t>
            </a:r>
            <a:r>
              <a:rPr sz="2400" spc="-80" dirty="0">
                <a:solidFill>
                  <a:srgbClr val="073D86"/>
                </a:solidFill>
                <a:latin typeface="Arial"/>
                <a:cs typeface="Arial"/>
              </a:rPr>
              <a:t>esempi </a:t>
            </a:r>
            <a:r>
              <a:rPr sz="2400" spc="-30" dirty="0">
                <a:solidFill>
                  <a:srgbClr val="073D86"/>
                </a:solidFill>
                <a:latin typeface="Arial"/>
                <a:cs typeface="Arial"/>
              </a:rPr>
              <a:t>disponibili </a:t>
            </a:r>
            <a:r>
              <a:rPr sz="2400" spc="-80" dirty="0">
                <a:solidFill>
                  <a:srgbClr val="073D86"/>
                </a:solidFill>
                <a:latin typeface="Arial"/>
                <a:cs typeface="Arial"/>
              </a:rPr>
              <a:t>sul </a:t>
            </a:r>
            <a:r>
              <a:rPr sz="2400" spc="-5" dirty="0">
                <a:solidFill>
                  <a:srgbClr val="073D86"/>
                </a:solidFill>
                <a:latin typeface="Arial"/>
                <a:cs typeface="Arial"/>
              </a:rPr>
              <a:t>sito</a:t>
            </a:r>
            <a:r>
              <a:rPr sz="2400" spc="-509" dirty="0">
                <a:solidFill>
                  <a:srgbClr val="073D86"/>
                </a:solidFill>
                <a:latin typeface="Arial"/>
                <a:cs typeface="Arial"/>
              </a:rPr>
              <a:t> </a:t>
            </a:r>
            <a:r>
              <a:rPr sz="2400" spc="-165" dirty="0">
                <a:solidFill>
                  <a:srgbClr val="073D86"/>
                </a:solidFill>
                <a:latin typeface="Arial"/>
                <a:cs typeface="Arial"/>
              </a:rPr>
              <a:t>INVALSI</a:t>
            </a:r>
            <a:endParaRPr sz="2400" dirty="0">
              <a:latin typeface="Arial"/>
              <a:cs typeface="Arial"/>
            </a:endParaRPr>
          </a:p>
        </p:txBody>
      </p:sp>
      <p:sp>
        <p:nvSpPr>
          <p:cNvPr id="3" name="object 3"/>
          <p:cNvSpPr txBox="1">
            <a:spLocks noGrp="1"/>
          </p:cNvSpPr>
          <p:nvPr>
            <p:ph type="title"/>
          </p:nvPr>
        </p:nvSpPr>
        <p:spPr>
          <a:xfrm>
            <a:off x="612648" y="348156"/>
            <a:ext cx="8153400" cy="751488"/>
          </a:xfrm>
          <a:prstGeom prst="rect">
            <a:avLst/>
          </a:prstGeom>
        </p:spPr>
        <p:txBody>
          <a:bodyPr vert="horz" wrap="square" lIns="0" tIns="12700" rIns="0" bIns="0" rtlCol="0">
            <a:spAutoFit/>
          </a:bodyPr>
          <a:lstStyle/>
          <a:p>
            <a:pPr marL="200025" algn="ctr">
              <a:lnSpc>
                <a:spcPct val="100000"/>
              </a:lnSpc>
              <a:spcBef>
                <a:spcPts val="100"/>
              </a:spcBef>
            </a:pPr>
            <a:r>
              <a:rPr sz="2400" spc="-150" dirty="0"/>
              <a:t>PROVE </a:t>
            </a:r>
            <a:r>
              <a:rPr sz="2400" spc="-190" dirty="0"/>
              <a:t>SCRITTE </a:t>
            </a:r>
            <a:r>
              <a:rPr sz="2400" spc="-75" dirty="0"/>
              <a:t>A </a:t>
            </a:r>
            <a:r>
              <a:rPr sz="2400" spc="-215" dirty="0"/>
              <a:t>CARATTERE </a:t>
            </a:r>
            <a:r>
              <a:rPr sz="2400" spc="-125" dirty="0"/>
              <a:t>NAZIONALE</a:t>
            </a:r>
            <a:r>
              <a:rPr sz="2400" spc="-395" dirty="0"/>
              <a:t> </a:t>
            </a:r>
            <a:r>
              <a:rPr sz="2400" spc="-145" dirty="0"/>
              <a:t>PREDISPOSTE</a:t>
            </a:r>
          </a:p>
          <a:p>
            <a:pPr marL="203200" algn="ctr">
              <a:lnSpc>
                <a:spcPct val="100000"/>
              </a:lnSpc>
            </a:pPr>
            <a:r>
              <a:rPr sz="2400" spc="-190" dirty="0"/>
              <a:t>DALL’INVALSI</a:t>
            </a:r>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56</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676400"/>
            <a:ext cx="8298815" cy="4598670"/>
          </a:xfrm>
          <a:prstGeom prst="rect">
            <a:avLst/>
          </a:prstGeom>
        </p:spPr>
        <p:txBody>
          <a:bodyPr vert="horz" wrap="square" lIns="0" tIns="12700" rIns="0" bIns="0" rtlCol="0">
            <a:spAutoFit/>
          </a:bodyPr>
          <a:lstStyle/>
          <a:p>
            <a:pPr marL="287020" indent="-274320">
              <a:lnSpc>
                <a:spcPct val="100000"/>
              </a:lnSpc>
              <a:spcBef>
                <a:spcPts val="100"/>
              </a:spcBef>
              <a:buClr>
                <a:srgbClr val="30B6FC"/>
              </a:buClr>
              <a:buFont typeface="Symbol"/>
              <a:buChar char=""/>
              <a:tabLst>
                <a:tab pos="287020" algn="l"/>
              </a:tabLst>
            </a:pPr>
            <a:r>
              <a:rPr sz="2400" b="1" u="sng" spc="-180" dirty="0">
                <a:solidFill>
                  <a:srgbClr val="073D86"/>
                </a:solidFill>
                <a:uFill>
                  <a:solidFill>
                    <a:srgbClr val="073D86"/>
                  </a:solidFill>
                </a:uFill>
                <a:latin typeface="Arial"/>
                <a:cs typeface="Arial"/>
              </a:rPr>
              <a:t>MATEMATICA</a:t>
            </a:r>
            <a:endParaRPr sz="2400" dirty="0">
              <a:latin typeface="Arial"/>
              <a:cs typeface="Arial"/>
            </a:endParaRPr>
          </a:p>
          <a:p>
            <a:pPr>
              <a:lnSpc>
                <a:spcPct val="100000"/>
              </a:lnSpc>
              <a:spcBef>
                <a:spcPts val="35"/>
              </a:spcBef>
              <a:buClr>
                <a:srgbClr val="30B6FC"/>
              </a:buClr>
              <a:buFont typeface="Symbol"/>
              <a:buChar char=""/>
            </a:pPr>
            <a:endParaRPr sz="3100" dirty="0">
              <a:latin typeface="Times New Roman"/>
              <a:cs typeface="Times New Roman"/>
            </a:endParaRPr>
          </a:p>
          <a:p>
            <a:pPr marL="812800" marR="5080" lvl="1" indent="-342900">
              <a:lnSpc>
                <a:spcPct val="100000"/>
              </a:lnSpc>
              <a:buClr>
                <a:srgbClr val="5BB9F6"/>
              </a:buClr>
              <a:buFont typeface="Wingdings"/>
              <a:buChar char=""/>
              <a:tabLst>
                <a:tab pos="813435" algn="l"/>
              </a:tabLst>
            </a:pPr>
            <a:r>
              <a:rPr sz="2400" spc="-105" dirty="0">
                <a:solidFill>
                  <a:srgbClr val="073D86"/>
                </a:solidFill>
                <a:latin typeface="Arial"/>
                <a:cs typeface="Arial"/>
              </a:rPr>
              <a:t>si</a:t>
            </a:r>
            <a:r>
              <a:rPr sz="2400" spc="-100" dirty="0">
                <a:solidFill>
                  <a:srgbClr val="073D86"/>
                </a:solidFill>
                <a:latin typeface="Arial"/>
                <a:cs typeface="Arial"/>
              </a:rPr>
              <a:t> </a:t>
            </a:r>
            <a:r>
              <a:rPr sz="2400" spc="-5" dirty="0">
                <a:solidFill>
                  <a:srgbClr val="073D86"/>
                </a:solidFill>
                <a:latin typeface="Arial"/>
                <a:cs typeface="Arial"/>
              </a:rPr>
              <a:t>attesta</a:t>
            </a:r>
            <a:r>
              <a:rPr sz="2400" spc="-105" dirty="0">
                <a:solidFill>
                  <a:srgbClr val="073D86"/>
                </a:solidFill>
                <a:latin typeface="Arial"/>
                <a:cs typeface="Arial"/>
              </a:rPr>
              <a:t> </a:t>
            </a:r>
            <a:r>
              <a:rPr sz="2400" spc="-25" dirty="0">
                <a:solidFill>
                  <a:srgbClr val="073D86"/>
                </a:solidFill>
                <a:latin typeface="Arial"/>
                <a:cs typeface="Arial"/>
              </a:rPr>
              <a:t>in</a:t>
            </a:r>
            <a:r>
              <a:rPr sz="2400" spc="-95" dirty="0">
                <a:solidFill>
                  <a:srgbClr val="073D86"/>
                </a:solidFill>
                <a:latin typeface="Arial"/>
                <a:cs typeface="Arial"/>
              </a:rPr>
              <a:t> </a:t>
            </a:r>
            <a:r>
              <a:rPr sz="2400" spc="-50" dirty="0">
                <a:solidFill>
                  <a:srgbClr val="073D86"/>
                </a:solidFill>
                <a:latin typeface="Arial"/>
                <a:cs typeface="Arial"/>
              </a:rPr>
              <a:t>buona</a:t>
            </a:r>
            <a:r>
              <a:rPr sz="2400" spc="-105" dirty="0">
                <a:solidFill>
                  <a:srgbClr val="073D86"/>
                </a:solidFill>
                <a:latin typeface="Arial"/>
                <a:cs typeface="Arial"/>
              </a:rPr>
              <a:t> </a:t>
            </a:r>
            <a:r>
              <a:rPr sz="2400" spc="-5" dirty="0">
                <a:solidFill>
                  <a:srgbClr val="073D86"/>
                </a:solidFill>
                <a:latin typeface="Arial"/>
                <a:cs typeface="Arial"/>
              </a:rPr>
              <a:t>parte</a:t>
            </a:r>
            <a:r>
              <a:rPr sz="2400" spc="-95" dirty="0">
                <a:solidFill>
                  <a:srgbClr val="073D86"/>
                </a:solidFill>
                <a:latin typeface="Arial"/>
                <a:cs typeface="Arial"/>
              </a:rPr>
              <a:t> </a:t>
            </a:r>
            <a:r>
              <a:rPr sz="2400" spc="-85" dirty="0">
                <a:solidFill>
                  <a:srgbClr val="073D86"/>
                </a:solidFill>
                <a:latin typeface="Arial"/>
                <a:cs typeface="Arial"/>
              </a:rPr>
              <a:t>sui</a:t>
            </a:r>
            <a:r>
              <a:rPr sz="2400" spc="-95" dirty="0">
                <a:solidFill>
                  <a:srgbClr val="073D86"/>
                </a:solidFill>
                <a:latin typeface="Arial"/>
                <a:cs typeface="Arial"/>
              </a:rPr>
              <a:t> </a:t>
            </a:r>
            <a:r>
              <a:rPr sz="2400" spc="-15" dirty="0">
                <a:solidFill>
                  <a:srgbClr val="073D86"/>
                </a:solidFill>
                <a:latin typeface="Arial"/>
                <a:cs typeface="Arial"/>
              </a:rPr>
              <a:t>traguardi</a:t>
            </a:r>
            <a:r>
              <a:rPr sz="2400" spc="-90" dirty="0">
                <a:solidFill>
                  <a:srgbClr val="073D86"/>
                </a:solidFill>
                <a:latin typeface="Arial"/>
                <a:cs typeface="Arial"/>
              </a:rPr>
              <a:t> </a:t>
            </a:r>
            <a:r>
              <a:rPr sz="2400" spc="-25" dirty="0">
                <a:solidFill>
                  <a:srgbClr val="073D86"/>
                </a:solidFill>
                <a:latin typeface="Arial"/>
                <a:cs typeface="Arial"/>
              </a:rPr>
              <a:t>in</a:t>
            </a:r>
            <a:r>
              <a:rPr sz="2400" spc="-105" dirty="0">
                <a:solidFill>
                  <a:srgbClr val="073D86"/>
                </a:solidFill>
                <a:latin typeface="Arial"/>
                <a:cs typeface="Arial"/>
              </a:rPr>
              <a:t> </a:t>
            </a:r>
            <a:r>
              <a:rPr sz="2400" spc="-60" dirty="0">
                <a:solidFill>
                  <a:srgbClr val="073D86"/>
                </a:solidFill>
                <a:latin typeface="Arial"/>
                <a:cs typeface="Arial"/>
              </a:rPr>
              <a:t>uscita</a:t>
            </a:r>
            <a:r>
              <a:rPr sz="2400" spc="-90" dirty="0">
                <a:solidFill>
                  <a:srgbClr val="073D86"/>
                </a:solidFill>
                <a:latin typeface="Arial"/>
                <a:cs typeface="Arial"/>
              </a:rPr>
              <a:t> </a:t>
            </a:r>
            <a:r>
              <a:rPr sz="2400" spc="-40" dirty="0">
                <a:solidFill>
                  <a:srgbClr val="073D86"/>
                </a:solidFill>
                <a:latin typeface="Arial"/>
                <a:cs typeface="Arial"/>
              </a:rPr>
              <a:t>del</a:t>
            </a:r>
            <a:r>
              <a:rPr sz="2400" spc="-100" dirty="0">
                <a:solidFill>
                  <a:srgbClr val="073D86"/>
                </a:solidFill>
                <a:latin typeface="Arial"/>
                <a:cs typeface="Arial"/>
              </a:rPr>
              <a:t> </a:t>
            </a:r>
            <a:r>
              <a:rPr sz="2400" spc="-145" dirty="0">
                <a:solidFill>
                  <a:srgbClr val="073D86"/>
                </a:solidFill>
                <a:latin typeface="Arial"/>
                <a:cs typeface="Arial"/>
              </a:rPr>
              <a:t>IV</a:t>
            </a:r>
            <a:r>
              <a:rPr sz="2400" spc="-100" dirty="0">
                <a:solidFill>
                  <a:srgbClr val="073D86"/>
                </a:solidFill>
                <a:latin typeface="Arial"/>
                <a:cs typeface="Arial"/>
              </a:rPr>
              <a:t> </a:t>
            </a:r>
            <a:r>
              <a:rPr sz="2400" spc="-60" dirty="0">
                <a:solidFill>
                  <a:srgbClr val="073D86"/>
                </a:solidFill>
                <a:latin typeface="Arial"/>
                <a:cs typeface="Arial"/>
              </a:rPr>
              <a:t>anno  </a:t>
            </a:r>
            <a:r>
              <a:rPr sz="2400" spc="-55" dirty="0">
                <a:solidFill>
                  <a:srgbClr val="073D86"/>
                </a:solidFill>
                <a:latin typeface="Arial"/>
                <a:cs typeface="Arial"/>
              </a:rPr>
              <a:t>della </a:t>
            </a:r>
            <a:r>
              <a:rPr sz="2400" spc="-85" dirty="0">
                <a:solidFill>
                  <a:srgbClr val="073D86"/>
                </a:solidFill>
                <a:latin typeface="Arial"/>
                <a:cs typeface="Arial"/>
              </a:rPr>
              <a:t>scuola </a:t>
            </a:r>
            <a:r>
              <a:rPr sz="2400" spc="-75" dirty="0">
                <a:solidFill>
                  <a:srgbClr val="073D86"/>
                </a:solidFill>
                <a:latin typeface="Arial"/>
                <a:cs typeface="Arial"/>
              </a:rPr>
              <a:t>secondaria </a:t>
            </a:r>
            <a:r>
              <a:rPr sz="2400" spc="-15" dirty="0">
                <a:solidFill>
                  <a:srgbClr val="073D86"/>
                </a:solidFill>
                <a:latin typeface="Arial"/>
                <a:cs typeface="Arial"/>
              </a:rPr>
              <a:t>di </a:t>
            </a:r>
            <a:r>
              <a:rPr sz="2400" spc="-65" dirty="0">
                <a:solidFill>
                  <a:srgbClr val="073D86"/>
                </a:solidFill>
                <a:latin typeface="Arial"/>
                <a:cs typeface="Arial"/>
              </a:rPr>
              <a:t>secondo</a:t>
            </a:r>
            <a:r>
              <a:rPr sz="2400" spc="-495" dirty="0">
                <a:solidFill>
                  <a:srgbClr val="073D86"/>
                </a:solidFill>
                <a:latin typeface="Arial"/>
                <a:cs typeface="Arial"/>
              </a:rPr>
              <a:t> </a:t>
            </a:r>
            <a:r>
              <a:rPr sz="2400" spc="-30" dirty="0">
                <a:solidFill>
                  <a:srgbClr val="073D86"/>
                </a:solidFill>
                <a:latin typeface="Arial"/>
                <a:cs typeface="Arial"/>
              </a:rPr>
              <a:t>grado</a:t>
            </a:r>
            <a:endParaRPr sz="2400" dirty="0">
              <a:latin typeface="Arial"/>
              <a:cs typeface="Arial"/>
            </a:endParaRPr>
          </a:p>
          <a:p>
            <a:pPr marL="812800" lvl="1" indent="-342900">
              <a:lnSpc>
                <a:spcPct val="100000"/>
              </a:lnSpc>
              <a:spcBef>
                <a:spcPts val="600"/>
              </a:spcBef>
              <a:buClr>
                <a:srgbClr val="5BB9F6"/>
              </a:buClr>
              <a:buFont typeface="Wingdings"/>
              <a:buChar char=""/>
              <a:tabLst>
                <a:tab pos="813435" algn="l"/>
              </a:tabLst>
            </a:pPr>
            <a:r>
              <a:rPr sz="2400" spc="-105" dirty="0">
                <a:solidFill>
                  <a:srgbClr val="073D86"/>
                </a:solidFill>
                <a:latin typeface="Arial"/>
                <a:cs typeface="Arial"/>
              </a:rPr>
              <a:t>si </a:t>
            </a:r>
            <a:r>
              <a:rPr sz="2400" spc="-25" dirty="0">
                <a:solidFill>
                  <a:srgbClr val="073D86"/>
                </a:solidFill>
                <a:latin typeface="Arial"/>
                <a:cs typeface="Arial"/>
              </a:rPr>
              <a:t>articola in </a:t>
            </a:r>
            <a:r>
              <a:rPr sz="2400" b="1" spc="-15" dirty="0">
                <a:solidFill>
                  <a:srgbClr val="073D86"/>
                </a:solidFill>
                <a:latin typeface="Arial"/>
                <a:cs typeface="Arial"/>
              </a:rPr>
              <a:t>tre</a:t>
            </a:r>
            <a:r>
              <a:rPr sz="2400" b="1" spc="-480" dirty="0">
                <a:solidFill>
                  <a:srgbClr val="073D86"/>
                </a:solidFill>
                <a:latin typeface="Arial"/>
                <a:cs typeface="Arial"/>
              </a:rPr>
              <a:t> </a:t>
            </a:r>
            <a:r>
              <a:rPr sz="2400" b="1" spc="-110" dirty="0">
                <a:solidFill>
                  <a:srgbClr val="073D86"/>
                </a:solidFill>
                <a:latin typeface="Arial"/>
                <a:cs typeface="Arial"/>
              </a:rPr>
              <a:t>macro-tipologie </a:t>
            </a:r>
            <a:r>
              <a:rPr sz="2400" spc="15" dirty="0">
                <a:solidFill>
                  <a:srgbClr val="073D86"/>
                </a:solidFill>
                <a:latin typeface="Arial"/>
                <a:cs typeface="Arial"/>
              </a:rPr>
              <a:t>differenti:</a:t>
            </a:r>
            <a:endParaRPr sz="2400" dirty="0">
              <a:latin typeface="Arial"/>
              <a:cs typeface="Arial"/>
            </a:endParaRPr>
          </a:p>
          <a:p>
            <a:pPr marL="1337310" lvl="2" indent="-410209">
              <a:lnSpc>
                <a:spcPct val="100000"/>
              </a:lnSpc>
              <a:spcBef>
                <a:spcPts val="600"/>
              </a:spcBef>
              <a:buClr>
                <a:srgbClr val="5BB9F6"/>
              </a:buClr>
              <a:buFont typeface="Wingdings"/>
              <a:buChar char=""/>
              <a:tabLst>
                <a:tab pos="1336675" algn="l"/>
                <a:tab pos="1337945" algn="l"/>
              </a:tabLst>
            </a:pPr>
            <a:r>
              <a:rPr sz="2400" spc="-45" dirty="0">
                <a:solidFill>
                  <a:srgbClr val="073D86"/>
                </a:solidFill>
                <a:latin typeface="Arial"/>
                <a:cs typeface="Arial"/>
              </a:rPr>
              <a:t>licei</a:t>
            </a:r>
            <a:r>
              <a:rPr sz="2400" spc="-135" dirty="0">
                <a:solidFill>
                  <a:srgbClr val="073D86"/>
                </a:solidFill>
                <a:latin typeface="Arial"/>
                <a:cs typeface="Arial"/>
              </a:rPr>
              <a:t> </a:t>
            </a:r>
            <a:r>
              <a:rPr sz="2400" spc="-25" dirty="0">
                <a:solidFill>
                  <a:srgbClr val="073D86"/>
                </a:solidFill>
                <a:latin typeface="Arial"/>
                <a:cs typeface="Arial"/>
              </a:rPr>
              <a:t>non</a:t>
            </a:r>
            <a:r>
              <a:rPr sz="2400" spc="-155" dirty="0">
                <a:solidFill>
                  <a:srgbClr val="073D86"/>
                </a:solidFill>
                <a:latin typeface="Arial"/>
                <a:cs typeface="Arial"/>
              </a:rPr>
              <a:t> </a:t>
            </a:r>
            <a:r>
              <a:rPr sz="2400" spc="-25" dirty="0">
                <a:solidFill>
                  <a:srgbClr val="073D86"/>
                </a:solidFill>
                <a:latin typeface="Arial"/>
                <a:cs typeface="Arial"/>
              </a:rPr>
              <a:t>scientifici</a:t>
            </a:r>
            <a:r>
              <a:rPr sz="2400" spc="-140" dirty="0">
                <a:solidFill>
                  <a:srgbClr val="073D86"/>
                </a:solidFill>
                <a:latin typeface="Arial"/>
                <a:cs typeface="Arial"/>
              </a:rPr>
              <a:t> </a:t>
            </a:r>
            <a:r>
              <a:rPr sz="2400" spc="-105" dirty="0">
                <a:solidFill>
                  <a:srgbClr val="073D86"/>
                </a:solidFill>
                <a:latin typeface="Arial"/>
                <a:cs typeface="Arial"/>
              </a:rPr>
              <a:t>e</a:t>
            </a:r>
            <a:r>
              <a:rPr sz="2400" spc="-135" dirty="0">
                <a:solidFill>
                  <a:srgbClr val="073D86"/>
                </a:solidFill>
                <a:latin typeface="Arial"/>
                <a:cs typeface="Arial"/>
              </a:rPr>
              <a:t> </a:t>
            </a:r>
            <a:r>
              <a:rPr sz="2400" spc="35" dirty="0">
                <a:solidFill>
                  <a:srgbClr val="073D86"/>
                </a:solidFill>
                <a:latin typeface="Arial"/>
                <a:cs typeface="Arial"/>
              </a:rPr>
              <a:t>istituti</a:t>
            </a:r>
            <a:r>
              <a:rPr sz="2400" spc="-155" dirty="0">
                <a:solidFill>
                  <a:srgbClr val="073D86"/>
                </a:solidFill>
                <a:latin typeface="Arial"/>
                <a:cs typeface="Arial"/>
              </a:rPr>
              <a:t> </a:t>
            </a:r>
            <a:r>
              <a:rPr sz="2400" spc="-40" dirty="0">
                <a:solidFill>
                  <a:srgbClr val="073D86"/>
                </a:solidFill>
                <a:latin typeface="Arial"/>
                <a:cs typeface="Arial"/>
              </a:rPr>
              <a:t>professionali</a:t>
            </a:r>
            <a:endParaRPr sz="2400" dirty="0">
              <a:latin typeface="Arial"/>
              <a:cs typeface="Arial"/>
            </a:endParaRPr>
          </a:p>
          <a:p>
            <a:pPr marL="1337310" lvl="2" indent="-410209">
              <a:lnSpc>
                <a:spcPct val="100000"/>
              </a:lnSpc>
              <a:spcBef>
                <a:spcPts val="600"/>
              </a:spcBef>
              <a:buClr>
                <a:srgbClr val="5BB9F6"/>
              </a:buClr>
              <a:buFont typeface="Wingdings"/>
              <a:buChar char=""/>
              <a:tabLst>
                <a:tab pos="1336675" algn="l"/>
                <a:tab pos="1337945" algn="l"/>
              </a:tabLst>
            </a:pPr>
            <a:r>
              <a:rPr sz="2400" spc="35" dirty="0">
                <a:solidFill>
                  <a:srgbClr val="073D86"/>
                </a:solidFill>
                <a:latin typeface="Arial"/>
                <a:cs typeface="Arial"/>
              </a:rPr>
              <a:t>istituti</a:t>
            </a:r>
            <a:r>
              <a:rPr sz="2400" spc="-160" dirty="0">
                <a:solidFill>
                  <a:srgbClr val="073D86"/>
                </a:solidFill>
                <a:latin typeface="Arial"/>
                <a:cs typeface="Arial"/>
              </a:rPr>
              <a:t> </a:t>
            </a:r>
            <a:r>
              <a:rPr sz="2400" spc="-30" dirty="0">
                <a:solidFill>
                  <a:srgbClr val="073D86"/>
                </a:solidFill>
                <a:latin typeface="Arial"/>
                <a:cs typeface="Arial"/>
              </a:rPr>
              <a:t>tecnici</a:t>
            </a:r>
            <a:endParaRPr sz="2400" dirty="0">
              <a:latin typeface="Arial"/>
              <a:cs typeface="Arial"/>
            </a:endParaRPr>
          </a:p>
          <a:p>
            <a:pPr marL="1337310" lvl="2" indent="-410209">
              <a:lnSpc>
                <a:spcPct val="100000"/>
              </a:lnSpc>
              <a:spcBef>
                <a:spcPts val="605"/>
              </a:spcBef>
              <a:buClr>
                <a:srgbClr val="5BB9F6"/>
              </a:buClr>
              <a:buFont typeface="Wingdings"/>
              <a:buChar char=""/>
              <a:tabLst>
                <a:tab pos="1336675" algn="l"/>
                <a:tab pos="1337945" algn="l"/>
              </a:tabLst>
            </a:pPr>
            <a:r>
              <a:rPr sz="2400" spc="-45" dirty="0">
                <a:solidFill>
                  <a:srgbClr val="073D86"/>
                </a:solidFill>
                <a:latin typeface="Arial"/>
                <a:cs typeface="Arial"/>
              </a:rPr>
              <a:t>licei </a:t>
            </a:r>
            <a:r>
              <a:rPr sz="2400" spc="-25" dirty="0">
                <a:solidFill>
                  <a:srgbClr val="073D86"/>
                </a:solidFill>
                <a:latin typeface="Arial"/>
                <a:cs typeface="Arial"/>
              </a:rPr>
              <a:t>scientifici </a:t>
            </a:r>
            <a:r>
              <a:rPr sz="2400" spc="75" dirty="0">
                <a:solidFill>
                  <a:srgbClr val="073D86"/>
                </a:solidFill>
                <a:latin typeface="Arial"/>
                <a:cs typeface="Arial"/>
              </a:rPr>
              <a:t>(tutte</a:t>
            </a:r>
            <a:r>
              <a:rPr sz="2400" spc="-450" dirty="0">
                <a:solidFill>
                  <a:srgbClr val="073D86"/>
                </a:solidFill>
                <a:latin typeface="Arial"/>
                <a:cs typeface="Arial"/>
              </a:rPr>
              <a:t> </a:t>
            </a:r>
            <a:r>
              <a:rPr sz="2400" spc="-45" dirty="0">
                <a:solidFill>
                  <a:srgbClr val="073D86"/>
                </a:solidFill>
                <a:latin typeface="Arial"/>
                <a:cs typeface="Arial"/>
              </a:rPr>
              <a:t>le </a:t>
            </a:r>
            <a:r>
              <a:rPr sz="2400" spc="-15" dirty="0">
                <a:solidFill>
                  <a:srgbClr val="073D86"/>
                </a:solidFill>
                <a:latin typeface="Arial"/>
                <a:cs typeface="Arial"/>
              </a:rPr>
              <a:t>opzioni)</a:t>
            </a:r>
            <a:endParaRPr sz="2400" dirty="0">
              <a:latin typeface="Arial"/>
              <a:cs typeface="Arial"/>
            </a:endParaRPr>
          </a:p>
          <a:p>
            <a:pPr marL="812800" lvl="1" indent="-342900">
              <a:lnSpc>
                <a:spcPct val="100000"/>
              </a:lnSpc>
              <a:spcBef>
                <a:spcPts val="600"/>
              </a:spcBef>
              <a:buClr>
                <a:srgbClr val="5BB9F6"/>
              </a:buClr>
              <a:buFont typeface="Wingdings"/>
              <a:buChar char=""/>
              <a:tabLst>
                <a:tab pos="813435" algn="l"/>
              </a:tabLst>
            </a:pPr>
            <a:r>
              <a:rPr sz="2400" spc="-30" dirty="0">
                <a:solidFill>
                  <a:srgbClr val="073D86"/>
                </a:solidFill>
                <a:latin typeface="Arial"/>
                <a:cs typeface="Arial"/>
              </a:rPr>
              <a:t>durata </a:t>
            </a:r>
            <a:r>
              <a:rPr sz="2400" b="1" spc="-260" dirty="0">
                <a:solidFill>
                  <a:srgbClr val="073D86"/>
                </a:solidFill>
                <a:latin typeface="Arial"/>
                <a:cs typeface="Arial"/>
              </a:rPr>
              <a:t>120 </a:t>
            </a:r>
            <a:r>
              <a:rPr sz="2400" b="1" spc="-90" dirty="0">
                <a:solidFill>
                  <a:srgbClr val="073D86"/>
                </a:solidFill>
                <a:latin typeface="Arial"/>
                <a:cs typeface="Arial"/>
              </a:rPr>
              <a:t>minuti </a:t>
            </a:r>
            <a:r>
              <a:rPr sz="2400" spc="-195" dirty="0">
                <a:solidFill>
                  <a:srgbClr val="073D86"/>
                </a:solidFill>
                <a:latin typeface="Arial"/>
                <a:cs typeface="Arial"/>
              </a:rPr>
              <a:t>(135 </a:t>
            </a:r>
            <a:r>
              <a:rPr sz="2400" spc="5" dirty="0">
                <a:solidFill>
                  <a:srgbClr val="073D86"/>
                </a:solidFill>
                <a:latin typeface="Arial"/>
                <a:cs typeface="Arial"/>
              </a:rPr>
              <a:t>minuti </a:t>
            </a:r>
            <a:r>
              <a:rPr sz="2400" spc="-20" dirty="0">
                <a:solidFill>
                  <a:srgbClr val="073D86"/>
                </a:solidFill>
                <a:latin typeface="Arial"/>
                <a:cs typeface="Arial"/>
              </a:rPr>
              <a:t>per </a:t>
            </a:r>
            <a:r>
              <a:rPr sz="2400" spc="-45" dirty="0">
                <a:solidFill>
                  <a:srgbClr val="073D86"/>
                </a:solidFill>
                <a:latin typeface="Arial"/>
                <a:cs typeface="Arial"/>
              </a:rPr>
              <a:t>allievi </a:t>
            </a:r>
            <a:r>
              <a:rPr sz="2400" spc="-229" dirty="0">
                <a:solidFill>
                  <a:srgbClr val="073D86"/>
                </a:solidFill>
                <a:latin typeface="Arial"/>
                <a:cs typeface="Arial"/>
              </a:rPr>
              <a:t>DSA </a:t>
            </a:r>
            <a:r>
              <a:rPr sz="2400" spc="5" dirty="0">
                <a:solidFill>
                  <a:srgbClr val="073D86"/>
                </a:solidFill>
                <a:latin typeface="Arial"/>
                <a:cs typeface="Arial"/>
              </a:rPr>
              <a:t>o</a:t>
            </a:r>
            <a:r>
              <a:rPr sz="2400" spc="-440" dirty="0">
                <a:solidFill>
                  <a:srgbClr val="073D86"/>
                </a:solidFill>
                <a:latin typeface="Arial"/>
                <a:cs typeface="Arial"/>
              </a:rPr>
              <a:t> </a:t>
            </a:r>
            <a:r>
              <a:rPr sz="2400" spc="-40" dirty="0">
                <a:solidFill>
                  <a:srgbClr val="073D86"/>
                </a:solidFill>
                <a:latin typeface="Arial"/>
                <a:cs typeface="Arial"/>
              </a:rPr>
              <a:t>disabili)</a:t>
            </a:r>
            <a:endParaRPr sz="2400" dirty="0">
              <a:latin typeface="Arial"/>
              <a:cs typeface="Arial"/>
            </a:endParaRPr>
          </a:p>
          <a:p>
            <a:pPr marL="812800" marR="5080" lvl="1" indent="-342900">
              <a:lnSpc>
                <a:spcPct val="100000"/>
              </a:lnSpc>
              <a:spcBef>
                <a:spcPts val="600"/>
              </a:spcBef>
              <a:buClr>
                <a:srgbClr val="5BB9F6"/>
              </a:buClr>
              <a:buFont typeface="Wingdings"/>
              <a:buChar char=""/>
              <a:tabLst>
                <a:tab pos="813435" algn="l"/>
              </a:tabLst>
            </a:pPr>
            <a:r>
              <a:rPr sz="2400" spc="-45" dirty="0">
                <a:solidFill>
                  <a:srgbClr val="073D86"/>
                </a:solidFill>
                <a:latin typeface="Arial"/>
                <a:cs typeface="Arial"/>
              </a:rPr>
              <a:t>documentazione </a:t>
            </a:r>
            <a:r>
              <a:rPr sz="2400" spc="-25" dirty="0">
                <a:solidFill>
                  <a:srgbClr val="073D86"/>
                </a:solidFill>
                <a:latin typeface="Arial"/>
                <a:cs typeface="Arial"/>
              </a:rPr>
              <a:t>(quadri </a:t>
            </a:r>
            <a:r>
              <a:rPr sz="2400" spc="-15" dirty="0">
                <a:solidFill>
                  <a:srgbClr val="073D86"/>
                </a:solidFill>
                <a:latin typeface="Arial"/>
                <a:cs typeface="Arial"/>
              </a:rPr>
              <a:t>di </a:t>
            </a:r>
            <a:r>
              <a:rPr sz="2400" spc="5" dirty="0">
                <a:solidFill>
                  <a:srgbClr val="073D86"/>
                </a:solidFill>
                <a:latin typeface="Arial"/>
                <a:cs typeface="Arial"/>
              </a:rPr>
              <a:t>riferimento, </a:t>
            </a:r>
            <a:r>
              <a:rPr sz="2400" spc="15" dirty="0">
                <a:solidFill>
                  <a:srgbClr val="073D86"/>
                </a:solidFill>
                <a:latin typeface="Arial"/>
                <a:cs typeface="Arial"/>
              </a:rPr>
              <a:t>note </a:t>
            </a:r>
            <a:r>
              <a:rPr sz="2400" spc="-55" dirty="0">
                <a:solidFill>
                  <a:srgbClr val="073D86"/>
                </a:solidFill>
                <a:latin typeface="Arial"/>
                <a:cs typeface="Arial"/>
              </a:rPr>
              <a:t>esplicative,  </a:t>
            </a:r>
            <a:r>
              <a:rPr sz="2400" spc="-75" dirty="0">
                <a:solidFill>
                  <a:srgbClr val="073D86"/>
                </a:solidFill>
                <a:latin typeface="Arial"/>
                <a:cs typeface="Arial"/>
              </a:rPr>
              <a:t>ecc.)</a:t>
            </a:r>
            <a:r>
              <a:rPr sz="2400" spc="-130" dirty="0">
                <a:solidFill>
                  <a:srgbClr val="073D86"/>
                </a:solidFill>
                <a:latin typeface="Arial"/>
                <a:cs typeface="Arial"/>
              </a:rPr>
              <a:t> </a:t>
            </a:r>
            <a:r>
              <a:rPr sz="2400" spc="-60" dirty="0">
                <a:solidFill>
                  <a:srgbClr val="073D86"/>
                </a:solidFill>
                <a:latin typeface="Arial"/>
                <a:cs typeface="Arial"/>
              </a:rPr>
              <a:t>ed</a:t>
            </a:r>
            <a:r>
              <a:rPr sz="2400" spc="-145" dirty="0">
                <a:solidFill>
                  <a:srgbClr val="073D86"/>
                </a:solidFill>
                <a:latin typeface="Arial"/>
                <a:cs typeface="Arial"/>
              </a:rPr>
              <a:t> </a:t>
            </a:r>
            <a:r>
              <a:rPr sz="2400" spc="-75" dirty="0">
                <a:solidFill>
                  <a:srgbClr val="073D86"/>
                </a:solidFill>
                <a:latin typeface="Arial"/>
                <a:cs typeface="Arial"/>
              </a:rPr>
              <a:t>esempi</a:t>
            </a:r>
            <a:r>
              <a:rPr sz="2400" spc="-145" dirty="0">
                <a:solidFill>
                  <a:srgbClr val="073D86"/>
                </a:solidFill>
                <a:latin typeface="Arial"/>
                <a:cs typeface="Arial"/>
              </a:rPr>
              <a:t> </a:t>
            </a:r>
            <a:r>
              <a:rPr sz="2400" spc="-30" dirty="0">
                <a:solidFill>
                  <a:srgbClr val="073D86"/>
                </a:solidFill>
                <a:latin typeface="Arial"/>
                <a:cs typeface="Arial"/>
              </a:rPr>
              <a:t>disponibili</a:t>
            </a:r>
            <a:r>
              <a:rPr sz="2400" spc="-130" dirty="0">
                <a:solidFill>
                  <a:srgbClr val="073D86"/>
                </a:solidFill>
                <a:latin typeface="Arial"/>
                <a:cs typeface="Arial"/>
              </a:rPr>
              <a:t> </a:t>
            </a:r>
            <a:r>
              <a:rPr sz="2400" spc="-75" dirty="0">
                <a:solidFill>
                  <a:srgbClr val="073D86"/>
                </a:solidFill>
                <a:latin typeface="Arial"/>
                <a:cs typeface="Arial"/>
              </a:rPr>
              <a:t>sul</a:t>
            </a:r>
            <a:r>
              <a:rPr sz="2400" spc="-140" dirty="0">
                <a:solidFill>
                  <a:srgbClr val="073D86"/>
                </a:solidFill>
                <a:latin typeface="Arial"/>
                <a:cs typeface="Arial"/>
              </a:rPr>
              <a:t> </a:t>
            </a:r>
            <a:r>
              <a:rPr sz="2400" spc="-5" dirty="0">
                <a:solidFill>
                  <a:srgbClr val="073D86"/>
                </a:solidFill>
                <a:latin typeface="Arial"/>
                <a:cs typeface="Arial"/>
              </a:rPr>
              <a:t>sito</a:t>
            </a:r>
            <a:r>
              <a:rPr sz="2400" spc="-160" dirty="0">
                <a:solidFill>
                  <a:srgbClr val="073D86"/>
                </a:solidFill>
                <a:latin typeface="Arial"/>
                <a:cs typeface="Arial"/>
              </a:rPr>
              <a:t> </a:t>
            </a:r>
            <a:r>
              <a:rPr sz="2400" spc="-165" dirty="0">
                <a:solidFill>
                  <a:srgbClr val="073D86"/>
                </a:solidFill>
                <a:latin typeface="Arial"/>
                <a:cs typeface="Arial"/>
              </a:rPr>
              <a:t>INVALSI</a:t>
            </a:r>
            <a:endParaRPr sz="2400" dirty="0">
              <a:latin typeface="Arial"/>
              <a:cs typeface="Arial"/>
            </a:endParaRPr>
          </a:p>
        </p:txBody>
      </p:sp>
      <p:sp>
        <p:nvSpPr>
          <p:cNvPr id="3" name="object 3"/>
          <p:cNvSpPr txBox="1">
            <a:spLocks noGrp="1"/>
          </p:cNvSpPr>
          <p:nvPr>
            <p:ph type="title"/>
          </p:nvPr>
        </p:nvSpPr>
        <p:spPr>
          <a:xfrm>
            <a:off x="612648" y="163490"/>
            <a:ext cx="8153400" cy="1120820"/>
          </a:xfrm>
          <a:prstGeom prst="rect">
            <a:avLst/>
          </a:prstGeom>
        </p:spPr>
        <p:txBody>
          <a:bodyPr vert="horz" wrap="square" lIns="0" tIns="12700" rIns="0" bIns="0" rtlCol="0">
            <a:spAutoFit/>
          </a:bodyPr>
          <a:lstStyle/>
          <a:p>
            <a:pPr marL="450215" algn="ctr">
              <a:lnSpc>
                <a:spcPct val="100000"/>
              </a:lnSpc>
              <a:spcBef>
                <a:spcPts val="100"/>
              </a:spcBef>
            </a:pPr>
            <a:r>
              <a:rPr sz="2400" spc="-150" dirty="0"/>
              <a:t>PROVE </a:t>
            </a:r>
            <a:r>
              <a:rPr sz="2400" spc="-190" dirty="0"/>
              <a:t>SCRITTE </a:t>
            </a:r>
            <a:r>
              <a:rPr sz="2400" spc="-75" dirty="0"/>
              <a:t>A </a:t>
            </a:r>
            <a:r>
              <a:rPr sz="2400" spc="-215" dirty="0"/>
              <a:t>CARATTERE </a:t>
            </a:r>
            <a:r>
              <a:rPr sz="2400" spc="-125" dirty="0"/>
              <a:t>NAZIONALE</a:t>
            </a:r>
            <a:r>
              <a:rPr sz="2400" spc="-395" dirty="0"/>
              <a:t> </a:t>
            </a:r>
            <a:r>
              <a:rPr sz="2400" spc="-145" dirty="0"/>
              <a:t>PREDISPOSTE</a:t>
            </a:r>
          </a:p>
          <a:p>
            <a:pPr marL="453390" algn="ctr">
              <a:lnSpc>
                <a:spcPct val="100000"/>
              </a:lnSpc>
            </a:pPr>
            <a:r>
              <a:rPr sz="2400" spc="-190" dirty="0"/>
              <a:t>DALL’INVALSI</a:t>
            </a:r>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57</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1524000"/>
            <a:ext cx="8046720" cy="4787265"/>
          </a:xfrm>
          <a:prstGeom prst="rect">
            <a:avLst/>
          </a:prstGeom>
        </p:spPr>
        <p:txBody>
          <a:bodyPr vert="horz" wrap="square" lIns="0" tIns="12065" rIns="0" bIns="0" rtlCol="0">
            <a:spAutoFit/>
          </a:bodyPr>
          <a:lstStyle/>
          <a:p>
            <a:pPr marL="195580" indent="-182880">
              <a:lnSpc>
                <a:spcPct val="100000"/>
              </a:lnSpc>
              <a:spcBef>
                <a:spcPts val="95"/>
              </a:spcBef>
              <a:buClr>
                <a:srgbClr val="006699"/>
              </a:buClr>
              <a:buFont typeface="Arial"/>
              <a:buChar char="•"/>
              <a:tabLst>
                <a:tab pos="195580" algn="l"/>
              </a:tabLst>
            </a:pPr>
            <a:r>
              <a:rPr sz="2200" b="1" spc="-90" dirty="0">
                <a:solidFill>
                  <a:srgbClr val="073D86"/>
                </a:solidFill>
                <a:latin typeface="Arial"/>
                <a:cs typeface="Arial"/>
              </a:rPr>
              <a:t>Date</a:t>
            </a:r>
            <a:endParaRPr sz="2200" dirty="0">
              <a:latin typeface="Arial"/>
              <a:cs typeface="Arial"/>
            </a:endParaRPr>
          </a:p>
          <a:p>
            <a:pPr marL="73025">
              <a:lnSpc>
                <a:spcPct val="100000"/>
              </a:lnSpc>
            </a:pPr>
            <a:r>
              <a:rPr sz="2200" u="sng" spc="-50" dirty="0">
                <a:solidFill>
                  <a:srgbClr val="073D86"/>
                </a:solidFill>
                <a:uFill>
                  <a:solidFill>
                    <a:srgbClr val="073D86"/>
                  </a:solidFill>
                </a:uFill>
                <a:latin typeface="Arial"/>
                <a:cs typeface="Arial"/>
                <a:hlinkClick r:id="rId2"/>
              </a:rPr>
              <a:t>https://invalsi-areaprove.cineca.it/index.php?get=static&amp;pag=home</a:t>
            </a:r>
            <a:endParaRPr sz="2200" dirty="0">
              <a:latin typeface="Arial"/>
              <a:cs typeface="Arial"/>
            </a:endParaRPr>
          </a:p>
          <a:p>
            <a:pPr>
              <a:lnSpc>
                <a:spcPct val="100000"/>
              </a:lnSpc>
              <a:spcBef>
                <a:spcPts val="55"/>
              </a:spcBef>
            </a:pPr>
            <a:endParaRPr sz="2250" dirty="0">
              <a:latin typeface="Times New Roman"/>
              <a:cs typeface="Times New Roman"/>
            </a:endParaRPr>
          </a:p>
          <a:p>
            <a:pPr marL="195580" indent="-182880">
              <a:lnSpc>
                <a:spcPct val="100000"/>
              </a:lnSpc>
              <a:buClr>
                <a:srgbClr val="006699"/>
              </a:buClr>
              <a:buFont typeface="Arial"/>
              <a:buChar char="•"/>
              <a:tabLst>
                <a:tab pos="195580" algn="l"/>
              </a:tabLst>
            </a:pPr>
            <a:r>
              <a:rPr sz="2200" b="1" spc="-120" dirty="0">
                <a:solidFill>
                  <a:srgbClr val="073D86"/>
                </a:solidFill>
                <a:latin typeface="Arial"/>
                <a:cs typeface="Arial"/>
              </a:rPr>
              <a:t>Quadri </a:t>
            </a:r>
            <a:r>
              <a:rPr sz="2200" b="1" spc="-105" dirty="0">
                <a:solidFill>
                  <a:srgbClr val="073D86"/>
                </a:solidFill>
                <a:latin typeface="Arial"/>
                <a:cs typeface="Arial"/>
              </a:rPr>
              <a:t>di</a:t>
            </a:r>
            <a:r>
              <a:rPr sz="2200" b="1" spc="-160" dirty="0">
                <a:solidFill>
                  <a:srgbClr val="073D86"/>
                </a:solidFill>
                <a:latin typeface="Arial"/>
                <a:cs typeface="Arial"/>
              </a:rPr>
              <a:t> </a:t>
            </a:r>
            <a:r>
              <a:rPr sz="2200" b="1" spc="-60" dirty="0">
                <a:solidFill>
                  <a:srgbClr val="073D86"/>
                </a:solidFill>
                <a:latin typeface="Arial"/>
                <a:cs typeface="Arial"/>
              </a:rPr>
              <a:t>riferimento</a:t>
            </a:r>
            <a:endParaRPr sz="2200" dirty="0">
              <a:latin typeface="Arial"/>
              <a:cs typeface="Arial"/>
            </a:endParaRPr>
          </a:p>
          <a:p>
            <a:pPr marL="73025">
              <a:lnSpc>
                <a:spcPct val="100000"/>
              </a:lnSpc>
            </a:pPr>
            <a:r>
              <a:rPr sz="2200" u="sng" spc="-45" dirty="0">
                <a:solidFill>
                  <a:srgbClr val="073D86"/>
                </a:solidFill>
                <a:uFill>
                  <a:solidFill>
                    <a:srgbClr val="073D86"/>
                  </a:solidFill>
                </a:uFill>
                <a:latin typeface="Arial"/>
                <a:cs typeface="Arial"/>
                <a:hlinkClick r:id="rId3"/>
              </a:rPr>
              <a:t>https://invalsi-areaprove.cineca.it/index.php?get=static&amp;pag=qdr</a:t>
            </a:r>
            <a:endParaRPr sz="2200" dirty="0">
              <a:latin typeface="Arial"/>
              <a:cs typeface="Arial"/>
            </a:endParaRPr>
          </a:p>
          <a:p>
            <a:pPr>
              <a:lnSpc>
                <a:spcPct val="100000"/>
              </a:lnSpc>
              <a:spcBef>
                <a:spcPts val="50"/>
              </a:spcBef>
            </a:pPr>
            <a:endParaRPr sz="2250" dirty="0">
              <a:latin typeface="Times New Roman"/>
              <a:cs typeface="Times New Roman"/>
            </a:endParaRPr>
          </a:p>
          <a:p>
            <a:pPr marL="195580" indent="-182880">
              <a:lnSpc>
                <a:spcPct val="100000"/>
              </a:lnSpc>
              <a:spcBef>
                <a:spcPts val="5"/>
              </a:spcBef>
              <a:buClr>
                <a:srgbClr val="006699"/>
              </a:buClr>
              <a:buFont typeface="Arial"/>
              <a:buChar char="•"/>
              <a:tabLst>
                <a:tab pos="195580" algn="l"/>
              </a:tabLst>
            </a:pPr>
            <a:r>
              <a:rPr sz="2200" b="1" spc="-55" dirty="0">
                <a:solidFill>
                  <a:srgbClr val="073D86"/>
                </a:solidFill>
                <a:latin typeface="Arial"/>
                <a:cs typeface="Arial"/>
              </a:rPr>
              <a:t>Materiale</a:t>
            </a:r>
            <a:r>
              <a:rPr sz="2200" b="1" spc="-140" dirty="0">
                <a:solidFill>
                  <a:srgbClr val="073D86"/>
                </a:solidFill>
                <a:latin typeface="Arial"/>
                <a:cs typeface="Arial"/>
              </a:rPr>
              <a:t> </a:t>
            </a:r>
            <a:r>
              <a:rPr sz="2200" b="1" spc="-80" dirty="0">
                <a:solidFill>
                  <a:srgbClr val="073D86"/>
                </a:solidFill>
                <a:latin typeface="Arial"/>
                <a:cs typeface="Arial"/>
              </a:rPr>
              <a:t>informativo</a:t>
            </a:r>
            <a:endParaRPr sz="2200" dirty="0">
              <a:latin typeface="Arial"/>
              <a:cs typeface="Arial"/>
            </a:endParaRPr>
          </a:p>
          <a:p>
            <a:pPr marL="12700" marR="5080">
              <a:lnSpc>
                <a:spcPts val="2110"/>
              </a:lnSpc>
              <a:spcBef>
                <a:spcPts val="509"/>
              </a:spcBef>
            </a:pPr>
            <a:r>
              <a:rPr sz="2200" u="sng" spc="-35" dirty="0">
                <a:solidFill>
                  <a:srgbClr val="073D86"/>
                </a:solidFill>
                <a:uFill>
                  <a:solidFill>
                    <a:srgbClr val="073D86"/>
                  </a:solidFill>
                </a:uFill>
                <a:latin typeface="Arial"/>
                <a:cs typeface="Arial"/>
                <a:hlinkClick r:id="rId4"/>
              </a:rPr>
              <a:t>https://invalsi- </a:t>
            </a:r>
            <a:r>
              <a:rPr sz="2200" spc="-35" dirty="0">
                <a:solidFill>
                  <a:srgbClr val="073D86"/>
                </a:solidFill>
                <a:latin typeface="Arial"/>
                <a:cs typeface="Arial"/>
                <a:hlinkClick r:id="rId4"/>
              </a:rPr>
              <a:t> </a:t>
            </a:r>
            <a:r>
              <a:rPr sz="2200" u="sng" spc="-45" dirty="0">
                <a:solidFill>
                  <a:srgbClr val="073D86"/>
                </a:solidFill>
                <a:uFill>
                  <a:solidFill>
                    <a:srgbClr val="073D86"/>
                  </a:solidFill>
                </a:uFill>
                <a:latin typeface="Arial"/>
                <a:cs typeface="Arial"/>
                <a:hlinkClick r:id="rId4"/>
              </a:rPr>
              <a:t>areaprove.cineca.it/index.php?get=static&amp;pag=materiale_informativ </a:t>
            </a:r>
            <a:r>
              <a:rPr sz="2200" spc="-45" dirty="0">
                <a:solidFill>
                  <a:srgbClr val="073D86"/>
                </a:solidFill>
                <a:latin typeface="Arial"/>
                <a:cs typeface="Arial"/>
                <a:hlinkClick r:id="rId4"/>
              </a:rPr>
              <a:t> </a:t>
            </a:r>
            <a:r>
              <a:rPr sz="2200" u="sng" spc="-70" dirty="0">
                <a:solidFill>
                  <a:srgbClr val="073D86"/>
                </a:solidFill>
                <a:uFill>
                  <a:solidFill>
                    <a:srgbClr val="073D86"/>
                  </a:solidFill>
                </a:uFill>
                <a:latin typeface="Arial"/>
                <a:cs typeface="Arial"/>
                <a:hlinkClick r:id="rId4"/>
              </a:rPr>
              <a:t>o_sec_secondo_grado</a:t>
            </a:r>
            <a:endParaRPr sz="2200" dirty="0">
              <a:latin typeface="Arial"/>
              <a:cs typeface="Arial"/>
            </a:endParaRPr>
          </a:p>
          <a:p>
            <a:pPr>
              <a:lnSpc>
                <a:spcPct val="100000"/>
              </a:lnSpc>
              <a:spcBef>
                <a:spcPts val="20"/>
              </a:spcBef>
            </a:pPr>
            <a:endParaRPr sz="2300" dirty="0">
              <a:latin typeface="Times New Roman"/>
              <a:cs typeface="Times New Roman"/>
            </a:endParaRPr>
          </a:p>
          <a:p>
            <a:pPr marL="195580" indent="-182880">
              <a:lnSpc>
                <a:spcPct val="100000"/>
              </a:lnSpc>
              <a:buClr>
                <a:srgbClr val="006699"/>
              </a:buClr>
              <a:buFont typeface="Arial"/>
              <a:buChar char="•"/>
              <a:tabLst>
                <a:tab pos="195580" algn="l"/>
              </a:tabLst>
            </a:pPr>
            <a:r>
              <a:rPr sz="2200" b="1" spc="-175" dirty="0">
                <a:solidFill>
                  <a:srgbClr val="073D86"/>
                </a:solidFill>
                <a:latin typeface="Arial"/>
                <a:cs typeface="Arial"/>
              </a:rPr>
              <a:t>Esempi</a:t>
            </a:r>
            <a:endParaRPr sz="2200" dirty="0">
              <a:latin typeface="Arial"/>
              <a:cs typeface="Arial"/>
            </a:endParaRPr>
          </a:p>
          <a:p>
            <a:pPr marL="195580" marR="89535" indent="-182880">
              <a:lnSpc>
                <a:spcPct val="80000"/>
              </a:lnSpc>
              <a:spcBef>
                <a:spcPts val="530"/>
              </a:spcBef>
              <a:buClr>
                <a:srgbClr val="006699"/>
              </a:buClr>
              <a:buChar char="•"/>
              <a:tabLst>
                <a:tab pos="255904" algn="l"/>
                <a:tab pos="256540" algn="l"/>
              </a:tabLst>
            </a:pPr>
            <a:r>
              <a:rPr sz="2200" u="sng" spc="-35" dirty="0">
                <a:solidFill>
                  <a:srgbClr val="073D86"/>
                </a:solidFill>
                <a:uFill>
                  <a:solidFill>
                    <a:srgbClr val="073D86"/>
                  </a:solidFill>
                </a:uFill>
                <a:latin typeface="Arial"/>
                <a:cs typeface="Arial"/>
                <a:hlinkClick r:id="rId5"/>
              </a:rPr>
              <a:t>https://invalsi-  </a:t>
            </a:r>
            <a:r>
              <a:rPr sz="2200" u="sng" spc="-55" dirty="0">
                <a:solidFill>
                  <a:srgbClr val="073D86"/>
                </a:solidFill>
                <a:uFill>
                  <a:solidFill>
                    <a:srgbClr val="073D86"/>
                  </a:solidFill>
                </a:uFill>
                <a:latin typeface="Arial"/>
                <a:cs typeface="Arial"/>
                <a:hlinkClick r:id="rId5"/>
              </a:rPr>
              <a:t>areaprove.cineca.it/index.php?get=static&amp;pag=esempi_prove_gra  </a:t>
            </a:r>
            <a:r>
              <a:rPr sz="2200" u="sng" spc="-155" dirty="0">
                <a:solidFill>
                  <a:srgbClr val="073D86"/>
                </a:solidFill>
                <a:uFill>
                  <a:solidFill>
                    <a:srgbClr val="073D86"/>
                  </a:solidFill>
                </a:uFill>
                <a:latin typeface="Arial"/>
                <a:cs typeface="Arial"/>
                <a:hlinkClick r:id="rId5"/>
              </a:rPr>
              <a:t>do_13</a:t>
            </a:r>
            <a:endParaRPr sz="2200" dirty="0">
              <a:latin typeface="Arial"/>
              <a:cs typeface="Arial"/>
            </a:endParaRPr>
          </a:p>
        </p:txBody>
      </p:sp>
      <p:sp>
        <p:nvSpPr>
          <p:cNvPr id="3" name="object 3"/>
          <p:cNvSpPr txBox="1">
            <a:spLocks noGrp="1"/>
          </p:cNvSpPr>
          <p:nvPr>
            <p:ph type="title"/>
          </p:nvPr>
        </p:nvSpPr>
        <p:spPr>
          <a:xfrm>
            <a:off x="893165" y="83614"/>
            <a:ext cx="7953375" cy="751488"/>
          </a:xfrm>
          <a:prstGeom prst="rect">
            <a:avLst/>
          </a:prstGeom>
        </p:spPr>
        <p:txBody>
          <a:bodyPr vert="horz" wrap="square" lIns="0" tIns="12700" rIns="0" bIns="0" rtlCol="0">
            <a:spAutoFit/>
          </a:bodyPr>
          <a:lstStyle/>
          <a:p>
            <a:pPr algn="ctr">
              <a:lnSpc>
                <a:spcPct val="100000"/>
              </a:lnSpc>
              <a:spcBef>
                <a:spcPts val="100"/>
              </a:spcBef>
            </a:pPr>
            <a:r>
              <a:rPr sz="2400" spc="-150" dirty="0"/>
              <a:t>PROVE </a:t>
            </a:r>
            <a:r>
              <a:rPr sz="2400" spc="-190" dirty="0"/>
              <a:t>SCRITTE </a:t>
            </a:r>
            <a:r>
              <a:rPr sz="2400" spc="-75" dirty="0"/>
              <a:t>A </a:t>
            </a:r>
            <a:r>
              <a:rPr sz="2400" spc="-215" dirty="0"/>
              <a:t>CARATTERE </a:t>
            </a:r>
            <a:r>
              <a:rPr sz="2400" spc="-125" dirty="0"/>
              <a:t>NAZIONALE</a:t>
            </a:r>
            <a:r>
              <a:rPr sz="2400" spc="-350" dirty="0"/>
              <a:t> </a:t>
            </a:r>
            <a:r>
              <a:rPr sz="2400" spc="-150" dirty="0"/>
              <a:t>PREDISPOSTE</a:t>
            </a:r>
          </a:p>
          <a:p>
            <a:pPr marL="1905" algn="ctr">
              <a:lnSpc>
                <a:spcPct val="100000"/>
              </a:lnSpc>
            </a:pPr>
            <a:r>
              <a:rPr sz="2400" spc="-190" dirty="0"/>
              <a:t>DALL’INVALSI</a:t>
            </a:r>
          </a:p>
        </p:txBody>
      </p:sp>
      <p:sp>
        <p:nvSpPr>
          <p:cNvPr id="5" name="Segnaposto numero diapositiva 4"/>
          <p:cNvSpPr>
            <a:spLocks noGrp="1"/>
          </p:cNvSpPr>
          <p:nvPr>
            <p:ph type="sldNum" sz="quarter" idx="12"/>
          </p:nvPr>
        </p:nvSpPr>
        <p:spPr/>
        <p:txBody>
          <a:bodyPr>
            <a:normAutofit fontScale="85000" lnSpcReduction="20000"/>
          </a:bodyPr>
          <a:lstStyle/>
          <a:p>
            <a:fld id="{B6F15528-21DE-4FAA-801E-634DDDAF4B2B}" type="slidenum">
              <a:rPr lang="it-IT" smtClean="0"/>
              <a:pPr/>
              <a:t>58</a:t>
            </a:fld>
            <a:endParaRPr lang="it-IT"/>
          </a:p>
        </p:txBody>
      </p:sp>
      <p:sp>
        <p:nvSpPr>
          <p:cNvPr id="6" name="Segnaposto piè di pagina 5"/>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00400" y="1676400"/>
            <a:ext cx="1071880" cy="391160"/>
          </a:xfrm>
          <a:prstGeom prst="rect">
            <a:avLst/>
          </a:prstGeom>
        </p:spPr>
        <p:txBody>
          <a:bodyPr vert="horz" wrap="square" lIns="0" tIns="12700" rIns="0" bIns="0" rtlCol="0">
            <a:spAutoFit/>
          </a:bodyPr>
          <a:lstStyle/>
          <a:p>
            <a:pPr marL="12700">
              <a:lnSpc>
                <a:spcPct val="100000"/>
              </a:lnSpc>
              <a:spcBef>
                <a:spcPts val="100"/>
              </a:spcBef>
            </a:pPr>
            <a:r>
              <a:rPr sz="2400" spc="-50" dirty="0">
                <a:solidFill>
                  <a:srgbClr val="073D86"/>
                </a:solidFill>
                <a:latin typeface="Arial"/>
                <a:cs typeface="Arial"/>
              </a:rPr>
              <a:t>emanati</a:t>
            </a:r>
            <a:endParaRPr sz="2400" dirty="0">
              <a:latin typeface="Arial"/>
              <a:cs typeface="Arial"/>
            </a:endParaRPr>
          </a:p>
        </p:txBody>
      </p:sp>
      <p:sp>
        <p:nvSpPr>
          <p:cNvPr id="3" name="object 3"/>
          <p:cNvSpPr txBox="1"/>
          <p:nvPr/>
        </p:nvSpPr>
        <p:spPr>
          <a:xfrm>
            <a:off x="4419600" y="1676400"/>
            <a:ext cx="1459865" cy="391160"/>
          </a:xfrm>
          <a:prstGeom prst="rect">
            <a:avLst/>
          </a:prstGeom>
        </p:spPr>
        <p:txBody>
          <a:bodyPr vert="horz" wrap="square" lIns="0" tIns="12700" rIns="0" bIns="0" rtlCol="0">
            <a:spAutoFit/>
          </a:bodyPr>
          <a:lstStyle/>
          <a:p>
            <a:pPr marL="12700">
              <a:lnSpc>
                <a:spcPct val="100000"/>
              </a:lnSpc>
              <a:spcBef>
                <a:spcPts val="100"/>
              </a:spcBef>
              <a:tabLst>
                <a:tab pos="541020" algn="l"/>
              </a:tabLst>
            </a:pPr>
            <a:r>
              <a:rPr sz="2400" spc="-170" dirty="0">
                <a:solidFill>
                  <a:srgbClr val="073D86"/>
                </a:solidFill>
                <a:latin typeface="Arial"/>
                <a:cs typeface="Arial"/>
              </a:rPr>
              <a:t>3	</a:t>
            </a:r>
            <a:r>
              <a:rPr sz="2400" spc="-65" dirty="0">
                <a:solidFill>
                  <a:srgbClr val="073D86"/>
                </a:solidFill>
                <a:latin typeface="Arial"/>
                <a:cs typeface="Arial"/>
              </a:rPr>
              <a:t>d</a:t>
            </a:r>
            <a:r>
              <a:rPr sz="2400" spc="-50" dirty="0">
                <a:solidFill>
                  <a:srgbClr val="073D86"/>
                </a:solidFill>
                <a:latin typeface="Arial"/>
                <a:cs typeface="Arial"/>
              </a:rPr>
              <a:t>e</a:t>
            </a:r>
            <a:r>
              <a:rPr sz="2400" spc="-40" dirty="0">
                <a:solidFill>
                  <a:srgbClr val="073D86"/>
                </a:solidFill>
                <a:latin typeface="Arial"/>
                <a:cs typeface="Arial"/>
              </a:rPr>
              <a:t>c</a:t>
            </a:r>
            <a:r>
              <a:rPr sz="2400" spc="-25" dirty="0">
                <a:solidFill>
                  <a:srgbClr val="073D86"/>
                </a:solidFill>
                <a:latin typeface="Arial"/>
                <a:cs typeface="Arial"/>
              </a:rPr>
              <a:t>r</a:t>
            </a:r>
            <a:r>
              <a:rPr sz="2400" spc="55" dirty="0">
                <a:solidFill>
                  <a:srgbClr val="073D86"/>
                </a:solidFill>
                <a:latin typeface="Arial"/>
                <a:cs typeface="Arial"/>
              </a:rPr>
              <a:t>e</a:t>
            </a:r>
            <a:r>
              <a:rPr sz="2400" spc="30" dirty="0">
                <a:solidFill>
                  <a:srgbClr val="073D86"/>
                </a:solidFill>
                <a:latin typeface="Arial"/>
                <a:cs typeface="Arial"/>
              </a:rPr>
              <a:t>t</a:t>
            </a:r>
            <a:r>
              <a:rPr sz="2400" spc="-15" dirty="0">
                <a:solidFill>
                  <a:srgbClr val="073D86"/>
                </a:solidFill>
                <a:latin typeface="Arial"/>
                <a:cs typeface="Arial"/>
              </a:rPr>
              <a:t>i</a:t>
            </a:r>
            <a:endParaRPr sz="2400" dirty="0">
              <a:latin typeface="Arial"/>
              <a:cs typeface="Arial"/>
            </a:endParaRPr>
          </a:p>
        </p:txBody>
      </p:sp>
      <p:sp>
        <p:nvSpPr>
          <p:cNvPr id="4" name="object 4"/>
          <p:cNvSpPr txBox="1"/>
          <p:nvPr/>
        </p:nvSpPr>
        <p:spPr>
          <a:xfrm>
            <a:off x="6096000" y="1676400"/>
            <a:ext cx="1965325" cy="391160"/>
          </a:xfrm>
          <a:prstGeom prst="rect">
            <a:avLst/>
          </a:prstGeom>
        </p:spPr>
        <p:txBody>
          <a:bodyPr vert="horz" wrap="square" lIns="0" tIns="12700" rIns="0" bIns="0" rtlCol="0">
            <a:spAutoFit/>
          </a:bodyPr>
          <a:lstStyle/>
          <a:p>
            <a:pPr marL="12700">
              <a:lnSpc>
                <a:spcPct val="100000"/>
              </a:lnSpc>
              <a:spcBef>
                <a:spcPts val="100"/>
              </a:spcBef>
              <a:tabLst>
                <a:tab pos="1795780" algn="l"/>
              </a:tabLst>
            </a:pPr>
            <a:r>
              <a:rPr sz="2400" spc="-40" dirty="0">
                <a:solidFill>
                  <a:srgbClr val="073D86"/>
                </a:solidFill>
                <a:latin typeface="Arial"/>
                <a:cs typeface="Arial"/>
              </a:rPr>
              <a:t>m</a:t>
            </a:r>
            <a:r>
              <a:rPr sz="2400" spc="-5" dirty="0">
                <a:solidFill>
                  <a:srgbClr val="073D86"/>
                </a:solidFill>
                <a:latin typeface="Arial"/>
                <a:cs typeface="Arial"/>
              </a:rPr>
              <a:t>i</a:t>
            </a:r>
            <a:r>
              <a:rPr sz="2400" spc="-15" dirty="0">
                <a:solidFill>
                  <a:srgbClr val="073D86"/>
                </a:solidFill>
                <a:latin typeface="Arial"/>
                <a:cs typeface="Arial"/>
              </a:rPr>
              <a:t>nis</a:t>
            </a:r>
            <a:r>
              <a:rPr sz="2400" spc="-20" dirty="0">
                <a:solidFill>
                  <a:srgbClr val="073D86"/>
                </a:solidFill>
                <a:latin typeface="Arial"/>
                <a:cs typeface="Arial"/>
              </a:rPr>
              <a:t>t</a:t>
            </a:r>
            <a:r>
              <a:rPr sz="2400" spc="-30" dirty="0">
                <a:solidFill>
                  <a:srgbClr val="073D86"/>
                </a:solidFill>
                <a:latin typeface="Arial"/>
                <a:cs typeface="Arial"/>
              </a:rPr>
              <a:t>er</a:t>
            </a:r>
            <a:r>
              <a:rPr sz="2400" spc="-10" dirty="0">
                <a:solidFill>
                  <a:srgbClr val="073D86"/>
                </a:solidFill>
                <a:latin typeface="Arial"/>
                <a:cs typeface="Arial"/>
              </a:rPr>
              <a:t>i</a:t>
            </a:r>
            <a:r>
              <a:rPr sz="2400" spc="-55" dirty="0">
                <a:solidFill>
                  <a:srgbClr val="073D86"/>
                </a:solidFill>
                <a:latin typeface="Arial"/>
                <a:cs typeface="Arial"/>
              </a:rPr>
              <a:t>ali</a:t>
            </a:r>
            <a:r>
              <a:rPr sz="2400" dirty="0">
                <a:solidFill>
                  <a:srgbClr val="073D86"/>
                </a:solidFill>
                <a:latin typeface="Arial"/>
                <a:cs typeface="Arial"/>
              </a:rPr>
              <a:t>	</a:t>
            </a:r>
            <a:r>
              <a:rPr sz="2400" spc="-105" dirty="0">
                <a:solidFill>
                  <a:srgbClr val="073D86"/>
                </a:solidFill>
                <a:latin typeface="Arial"/>
                <a:cs typeface="Arial"/>
              </a:rPr>
              <a:t>e</a:t>
            </a:r>
            <a:endParaRPr sz="2400" dirty="0">
              <a:latin typeface="Arial"/>
              <a:cs typeface="Arial"/>
            </a:endParaRPr>
          </a:p>
        </p:txBody>
      </p:sp>
      <p:sp>
        <p:nvSpPr>
          <p:cNvPr id="5" name="object 5"/>
          <p:cNvSpPr txBox="1"/>
          <p:nvPr/>
        </p:nvSpPr>
        <p:spPr>
          <a:xfrm>
            <a:off x="609600" y="1676400"/>
            <a:ext cx="2508250" cy="683895"/>
          </a:xfrm>
          <a:prstGeom prst="rect">
            <a:avLst/>
          </a:prstGeom>
        </p:spPr>
        <p:txBody>
          <a:bodyPr vert="horz" wrap="square" lIns="0" tIns="85725" rIns="0" bIns="0" rtlCol="0">
            <a:spAutoFit/>
          </a:bodyPr>
          <a:lstStyle/>
          <a:p>
            <a:pPr marL="12700" marR="5080">
              <a:lnSpc>
                <a:spcPct val="80000"/>
              </a:lnSpc>
              <a:spcBef>
                <a:spcPts val="675"/>
              </a:spcBef>
              <a:tabLst>
                <a:tab pos="1659889" algn="l"/>
              </a:tabLst>
            </a:pPr>
            <a:r>
              <a:rPr sz="2400" spc="-65" dirty="0">
                <a:solidFill>
                  <a:srgbClr val="073D86"/>
                </a:solidFill>
                <a:latin typeface="Arial"/>
                <a:cs typeface="Arial"/>
              </a:rPr>
              <a:t>Dovra</a:t>
            </a:r>
            <a:r>
              <a:rPr sz="2400" spc="-80" dirty="0">
                <a:solidFill>
                  <a:srgbClr val="073D86"/>
                </a:solidFill>
                <a:latin typeface="Arial"/>
                <a:cs typeface="Arial"/>
              </a:rPr>
              <a:t>n</a:t>
            </a:r>
            <a:r>
              <a:rPr sz="2400" spc="-15" dirty="0">
                <a:solidFill>
                  <a:srgbClr val="073D86"/>
                </a:solidFill>
                <a:latin typeface="Arial"/>
                <a:cs typeface="Arial"/>
              </a:rPr>
              <a:t>no</a:t>
            </a:r>
            <a:r>
              <a:rPr sz="2400" dirty="0">
                <a:solidFill>
                  <a:srgbClr val="073D86"/>
                </a:solidFill>
                <a:latin typeface="Arial"/>
                <a:cs typeface="Arial"/>
              </a:rPr>
              <a:t>	</a:t>
            </a:r>
            <a:r>
              <a:rPr sz="2400" spc="-105" dirty="0">
                <a:solidFill>
                  <a:srgbClr val="073D86"/>
                </a:solidFill>
                <a:latin typeface="Arial"/>
                <a:cs typeface="Arial"/>
              </a:rPr>
              <a:t>e</a:t>
            </a:r>
            <a:r>
              <a:rPr sz="2400" spc="-195" dirty="0">
                <a:solidFill>
                  <a:srgbClr val="073D86"/>
                </a:solidFill>
                <a:latin typeface="Arial"/>
                <a:cs typeface="Arial"/>
              </a:rPr>
              <a:t>s</a:t>
            </a:r>
            <a:r>
              <a:rPr sz="2400" spc="-190" dirty="0">
                <a:solidFill>
                  <a:srgbClr val="073D86"/>
                </a:solidFill>
                <a:latin typeface="Arial"/>
                <a:cs typeface="Arial"/>
              </a:rPr>
              <a:t>s</a:t>
            </a:r>
            <a:r>
              <a:rPr sz="2400" spc="-105" dirty="0">
                <a:solidFill>
                  <a:srgbClr val="073D86"/>
                </a:solidFill>
                <a:latin typeface="Arial"/>
                <a:cs typeface="Arial"/>
              </a:rPr>
              <a:t>e</a:t>
            </a:r>
            <a:r>
              <a:rPr sz="2400" spc="-25" dirty="0">
                <a:solidFill>
                  <a:srgbClr val="073D86"/>
                </a:solidFill>
                <a:latin typeface="Arial"/>
                <a:cs typeface="Arial"/>
              </a:rPr>
              <a:t>re  </a:t>
            </a:r>
            <a:r>
              <a:rPr sz="2400" spc="-55" dirty="0">
                <a:solidFill>
                  <a:srgbClr val="073D86"/>
                </a:solidFill>
                <a:latin typeface="Arial"/>
                <a:cs typeface="Arial"/>
              </a:rPr>
              <a:t>precisamente:</a:t>
            </a:r>
            <a:endParaRPr sz="2400" dirty="0">
              <a:latin typeface="Arial"/>
              <a:cs typeface="Arial"/>
            </a:endParaRPr>
          </a:p>
        </p:txBody>
      </p:sp>
      <p:sp>
        <p:nvSpPr>
          <p:cNvPr id="6" name="object 6"/>
          <p:cNvSpPr txBox="1"/>
          <p:nvPr/>
        </p:nvSpPr>
        <p:spPr>
          <a:xfrm>
            <a:off x="618540" y="2385186"/>
            <a:ext cx="8073390" cy="3171825"/>
          </a:xfrm>
          <a:prstGeom prst="rect">
            <a:avLst/>
          </a:prstGeom>
        </p:spPr>
        <p:txBody>
          <a:bodyPr vert="horz" wrap="square" lIns="0" tIns="12700" rIns="0" bIns="0" rtlCol="0">
            <a:spAutoFit/>
          </a:bodyPr>
          <a:lstStyle/>
          <a:p>
            <a:pPr marL="12700">
              <a:lnSpc>
                <a:spcPct val="100000"/>
              </a:lnSpc>
              <a:spcBef>
                <a:spcPts val="100"/>
              </a:spcBef>
              <a:buClr>
                <a:srgbClr val="30B6FC"/>
              </a:buClr>
              <a:buFont typeface="Wingdings"/>
              <a:buChar char=""/>
              <a:tabLst>
                <a:tab pos="550545" algn="l"/>
                <a:tab pos="551180" algn="l"/>
              </a:tabLst>
            </a:pPr>
            <a:r>
              <a:rPr sz="2400" spc="-70" dirty="0">
                <a:solidFill>
                  <a:srgbClr val="073D86"/>
                </a:solidFill>
                <a:latin typeface="Arial"/>
                <a:cs typeface="Arial"/>
              </a:rPr>
              <a:t>DM</a:t>
            </a:r>
            <a:r>
              <a:rPr sz="2400" spc="-155" dirty="0">
                <a:solidFill>
                  <a:srgbClr val="073D86"/>
                </a:solidFill>
                <a:latin typeface="Arial"/>
                <a:cs typeface="Arial"/>
              </a:rPr>
              <a:t> </a:t>
            </a:r>
            <a:r>
              <a:rPr sz="2400" spc="-125" dirty="0">
                <a:solidFill>
                  <a:srgbClr val="073D86"/>
                </a:solidFill>
                <a:latin typeface="Arial"/>
                <a:cs typeface="Arial"/>
              </a:rPr>
              <a:t>su</a:t>
            </a:r>
            <a:r>
              <a:rPr sz="2400" spc="-160" dirty="0">
                <a:solidFill>
                  <a:srgbClr val="073D86"/>
                </a:solidFill>
                <a:latin typeface="Arial"/>
                <a:cs typeface="Arial"/>
              </a:rPr>
              <a:t> </a:t>
            </a:r>
            <a:r>
              <a:rPr sz="2400" spc="-55" dirty="0">
                <a:solidFill>
                  <a:srgbClr val="073D86"/>
                </a:solidFill>
                <a:latin typeface="Arial"/>
                <a:cs typeface="Arial"/>
              </a:rPr>
              <a:t>adozione</a:t>
            </a:r>
            <a:r>
              <a:rPr sz="2400" spc="-145" dirty="0">
                <a:solidFill>
                  <a:srgbClr val="073D86"/>
                </a:solidFill>
                <a:latin typeface="Arial"/>
                <a:cs typeface="Arial"/>
              </a:rPr>
              <a:t> </a:t>
            </a:r>
            <a:r>
              <a:rPr sz="2400" spc="-40" dirty="0">
                <a:solidFill>
                  <a:srgbClr val="073D86"/>
                </a:solidFill>
                <a:latin typeface="Arial"/>
                <a:cs typeface="Arial"/>
              </a:rPr>
              <a:t>del</a:t>
            </a:r>
            <a:r>
              <a:rPr sz="2400" spc="-140" dirty="0">
                <a:solidFill>
                  <a:srgbClr val="073D86"/>
                </a:solidFill>
                <a:latin typeface="Arial"/>
                <a:cs typeface="Arial"/>
              </a:rPr>
              <a:t> </a:t>
            </a:r>
            <a:r>
              <a:rPr sz="2400" spc="-15" dirty="0">
                <a:solidFill>
                  <a:srgbClr val="073D86"/>
                </a:solidFill>
                <a:latin typeface="Arial"/>
                <a:cs typeface="Arial"/>
              </a:rPr>
              <a:t>modello</a:t>
            </a:r>
            <a:r>
              <a:rPr sz="2400" spc="-155" dirty="0">
                <a:solidFill>
                  <a:srgbClr val="073D86"/>
                </a:solidFill>
                <a:latin typeface="Arial"/>
                <a:cs typeface="Arial"/>
              </a:rPr>
              <a:t> </a:t>
            </a:r>
            <a:r>
              <a:rPr sz="2400" spc="-15" dirty="0">
                <a:solidFill>
                  <a:srgbClr val="073D86"/>
                </a:solidFill>
                <a:latin typeface="Arial"/>
                <a:cs typeface="Arial"/>
              </a:rPr>
              <a:t>di</a:t>
            </a:r>
            <a:r>
              <a:rPr sz="2400" spc="-140" dirty="0">
                <a:solidFill>
                  <a:srgbClr val="073D86"/>
                </a:solidFill>
                <a:latin typeface="Arial"/>
                <a:cs typeface="Arial"/>
              </a:rPr>
              <a:t> </a:t>
            </a:r>
            <a:r>
              <a:rPr sz="2400" spc="-65" dirty="0">
                <a:solidFill>
                  <a:srgbClr val="073D86"/>
                </a:solidFill>
                <a:latin typeface="Arial"/>
                <a:cs typeface="Arial"/>
              </a:rPr>
              <a:t>Curriculum</a:t>
            </a:r>
            <a:r>
              <a:rPr sz="2400" spc="-125" dirty="0">
                <a:solidFill>
                  <a:srgbClr val="073D86"/>
                </a:solidFill>
                <a:latin typeface="Arial"/>
                <a:cs typeface="Arial"/>
              </a:rPr>
              <a:t> </a:t>
            </a:r>
            <a:r>
              <a:rPr sz="2400" spc="-20" dirty="0">
                <a:solidFill>
                  <a:srgbClr val="073D86"/>
                </a:solidFill>
                <a:latin typeface="Arial"/>
                <a:cs typeface="Arial"/>
              </a:rPr>
              <a:t>dello</a:t>
            </a:r>
            <a:r>
              <a:rPr sz="2400" spc="-150" dirty="0">
                <a:solidFill>
                  <a:srgbClr val="073D86"/>
                </a:solidFill>
                <a:latin typeface="Arial"/>
                <a:cs typeface="Arial"/>
              </a:rPr>
              <a:t> </a:t>
            </a:r>
            <a:r>
              <a:rPr sz="2400" spc="-15" dirty="0">
                <a:solidFill>
                  <a:srgbClr val="073D86"/>
                </a:solidFill>
                <a:latin typeface="Arial"/>
                <a:cs typeface="Arial"/>
              </a:rPr>
              <a:t>studente</a:t>
            </a:r>
            <a:endParaRPr sz="2400" dirty="0">
              <a:latin typeface="Arial"/>
              <a:cs typeface="Arial"/>
            </a:endParaRPr>
          </a:p>
          <a:p>
            <a:pPr>
              <a:lnSpc>
                <a:spcPct val="100000"/>
              </a:lnSpc>
              <a:spcBef>
                <a:spcPts val="5"/>
              </a:spcBef>
              <a:buClr>
                <a:srgbClr val="30B6FC"/>
              </a:buClr>
              <a:buFont typeface="Wingdings"/>
              <a:buChar char=""/>
            </a:pPr>
            <a:endParaRPr sz="2500" dirty="0">
              <a:latin typeface="Times New Roman"/>
              <a:cs typeface="Times New Roman"/>
            </a:endParaRPr>
          </a:p>
          <a:p>
            <a:pPr marL="12700">
              <a:lnSpc>
                <a:spcPct val="100000"/>
              </a:lnSpc>
              <a:buClr>
                <a:srgbClr val="30B6FC"/>
              </a:buClr>
              <a:buFont typeface="Wingdings"/>
              <a:buChar char=""/>
              <a:tabLst>
                <a:tab pos="550545" algn="l"/>
                <a:tab pos="551180" algn="l"/>
              </a:tabLst>
            </a:pPr>
            <a:r>
              <a:rPr sz="2400" spc="-70" dirty="0">
                <a:solidFill>
                  <a:srgbClr val="073D86"/>
                </a:solidFill>
                <a:latin typeface="Arial"/>
                <a:cs typeface="Arial"/>
              </a:rPr>
              <a:t>DM</a:t>
            </a:r>
            <a:r>
              <a:rPr sz="2400" spc="-150" dirty="0">
                <a:solidFill>
                  <a:srgbClr val="073D86"/>
                </a:solidFill>
                <a:latin typeface="Arial"/>
                <a:cs typeface="Arial"/>
              </a:rPr>
              <a:t> </a:t>
            </a:r>
            <a:r>
              <a:rPr sz="2400" spc="-125" dirty="0">
                <a:solidFill>
                  <a:srgbClr val="073D86"/>
                </a:solidFill>
                <a:latin typeface="Arial"/>
                <a:cs typeface="Arial"/>
              </a:rPr>
              <a:t>su</a:t>
            </a:r>
            <a:r>
              <a:rPr sz="2400" spc="-155" dirty="0">
                <a:solidFill>
                  <a:srgbClr val="073D86"/>
                </a:solidFill>
                <a:latin typeface="Arial"/>
                <a:cs typeface="Arial"/>
              </a:rPr>
              <a:t> </a:t>
            </a:r>
            <a:r>
              <a:rPr sz="2400" spc="5" dirty="0">
                <a:solidFill>
                  <a:srgbClr val="073D86"/>
                </a:solidFill>
                <a:latin typeface="Arial"/>
                <a:cs typeface="Arial"/>
              </a:rPr>
              <a:t>criteri</a:t>
            </a:r>
            <a:r>
              <a:rPr sz="2400" spc="-130" dirty="0">
                <a:solidFill>
                  <a:srgbClr val="073D86"/>
                </a:solidFill>
                <a:latin typeface="Arial"/>
                <a:cs typeface="Arial"/>
              </a:rPr>
              <a:t> </a:t>
            </a:r>
            <a:r>
              <a:rPr sz="2400" spc="-20" dirty="0">
                <a:solidFill>
                  <a:srgbClr val="073D86"/>
                </a:solidFill>
                <a:latin typeface="Arial"/>
                <a:cs typeface="Arial"/>
              </a:rPr>
              <a:t>per</a:t>
            </a:r>
            <a:r>
              <a:rPr sz="2400" spc="-140" dirty="0">
                <a:solidFill>
                  <a:srgbClr val="073D86"/>
                </a:solidFill>
                <a:latin typeface="Arial"/>
                <a:cs typeface="Arial"/>
              </a:rPr>
              <a:t> </a:t>
            </a:r>
            <a:r>
              <a:rPr sz="2400" spc="-75" dirty="0">
                <a:solidFill>
                  <a:srgbClr val="073D86"/>
                </a:solidFill>
                <a:latin typeface="Arial"/>
                <a:cs typeface="Arial"/>
              </a:rPr>
              <a:t>la</a:t>
            </a:r>
            <a:r>
              <a:rPr sz="2400" spc="-155" dirty="0">
                <a:solidFill>
                  <a:srgbClr val="073D86"/>
                </a:solidFill>
                <a:latin typeface="Arial"/>
                <a:cs typeface="Arial"/>
              </a:rPr>
              <a:t> </a:t>
            </a:r>
            <a:r>
              <a:rPr sz="2400" spc="-50" dirty="0">
                <a:solidFill>
                  <a:srgbClr val="073D86"/>
                </a:solidFill>
                <a:latin typeface="Arial"/>
                <a:cs typeface="Arial"/>
              </a:rPr>
              <a:t>composizione</a:t>
            </a:r>
            <a:r>
              <a:rPr sz="2400" spc="-160" dirty="0">
                <a:solidFill>
                  <a:srgbClr val="073D86"/>
                </a:solidFill>
                <a:latin typeface="Arial"/>
                <a:cs typeface="Arial"/>
              </a:rPr>
              <a:t> </a:t>
            </a:r>
            <a:r>
              <a:rPr sz="2400" spc="-40" dirty="0">
                <a:solidFill>
                  <a:srgbClr val="073D86"/>
                </a:solidFill>
                <a:latin typeface="Arial"/>
                <a:cs typeface="Arial"/>
              </a:rPr>
              <a:t>delle</a:t>
            </a:r>
            <a:r>
              <a:rPr sz="2400" spc="-125" dirty="0">
                <a:solidFill>
                  <a:srgbClr val="073D86"/>
                </a:solidFill>
                <a:latin typeface="Arial"/>
                <a:cs typeface="Arial"/>
              </a:rPr>
              <a:t> </a:t>
            </a:r>
            <a:r>
              <a:rPr sz="2400" spc="-90" dirty="0">
                <a:solidFill>
                  <a:srgbClr val="073D86"/>
                </a:solidFill>
                <a:latin typeface="Arial"/>
                <a:cs typeface="Arial"/>
              </a:rPr>
              <a:t>Commissioni</a:t>
            </a:r>
            <a:endParaRPr sz="2400" dirty="0">
              <a:latin typeface="Arial"/>
              <a:cs typeface="Arial"/>
            </a:endParaRPr>
          </a:p>
          <a:p>
            <a:pPr marL="12700" marR="5080">
              <a:lnSpc>
                <a:spcPts val="5760"/>
              </a:lnSpc>
              <a:spcBef>
                <a:spcPts val="675"/>
              </a:spcBef>
              <a:buClr>
                <a:srgbClr val="30B6FC"/>
              </a:buClr>
              <a:buFont typeface="Wingdings"/>
              <a:buChar char=""/>
              <a:tabLst>
                <a:tab pos="550545" algn="l"/>
                <a:tab pos="551180" algn="l"/>
                <a:tab pos="2617470" algn="l"/>
                <a:tab pos="4037965" algn="l"/>
                <a:tab pos="4583430" algn="l"/>
                <a:tab pos="5972175" algn="l"/>
                <a:tab pos="6463030" algn="l"/>
              </a:tabLst>
            </a:pPr>
            <a:r>
              <a:rPr sz="2400" spc="-70" dirty="0">
                <a:solidFill>
                  <a:srgbClr val="073D86"/>
                </a:solidFill>
                <a:latin typeface="Arial"/>
                <a:cs typeface="Arial"/>
              </a:rPr>
              <a:t>DM </a:t>
            </a:r>
            <a:r>
              <a:rPr sz="2400" spc="-125" dirty="0">
                <a:solidFill>
                  <a:srgbClr val="073D86"/>
                </a:solidFill>
                <a:latin typeface="Arial"/>
                <a:cs typeface="Arial"/>
              </a:rPr>
              <a:t>su </a:t>
            </a:r>
            <a:r>
              <a:rPr sz="2400" spc="-60" dirty="0">
                <a:solidFill>
                  <a:srgbClr val="073D86"/>
                </a:solidFill>
                <a:latin typeface="Arial"/>
                <a:cs typeface="Arial"/>
              </a:rPr>
              <a:t>scelta </a:t>
            </a:r>
            <a:r>
              <a:rPr sz="2400" spc="-25" dirty="0">
                <a:solidFill>
                  <a:srgbClr val="073D86"/>
                </a:solidFill>
                <a:latin typeface="Arial"/>
                <a:cs typeface="Arial"/>
              </a:rPr>
              <a:t>materie </a:t>
            </a:r>
            <a:r>
              <a:rPr sz="2400" spc="-105" dirty="0">
                <a:solidFill>
                  <a:srgbClr val="073D86"/>
                </a:solidFill>
                <a:latin typeface="Arial"/>
                <a:cs typeface="Arial"/>
              </a:rPr>
              <a:t>e </a:t>
            </a:r>
            <a:r>
              <a:rPr sz="2400" spc="-25" dirty="0">
                <a:solidFill>
                  <a:srgbClr val="073D86"/>
                </a:solidFill>
                <a:latin typeface="Arial"/>
                <a:cs typeface="Arial"/>
              </a:rPr>
              <a:t>modalità </a:t>
            </a:r>
            <a:r>
              <a:rPr sz="2400" spc="-45" dirty="0">
                <a:solidFill>
                  <a:srgbClr val="073D86"/>
                </a:solidFill>
                <a:latin typeface="Arial"/>
                <a:cs typeface="Arial"/>
              </a:rPr>
              <a:t>organizzative </a:t>
            </a:r>
            <a:r>
              <a:rPr sz="2400" spc="-15" dirty="0">
                <a:solidFill>
                  <a:srgbClr val="073D86"/>
                </a:solidFill>
                <a:latin typeface="Arial"/>
                <a:cs typeface="Arial"/>
              </a:rPr>
              <a:t>colloquio  </a:t>
            </a:r>
            <a:r>
              <a:rPr sz="2400" spc="-160" dirty="0">
                <a:solidFill>
                  <a:srgbClr val="073D86"/>
                </a:solidFill>
                <a:latin typeface="Arial"/>
                <a:cs typeface="Arial"/>
              </a:rPr>
              <a:t>La</a:t>
            </a:r>
            <a:r>
              <a:rPr sz="2400" dirty="0">
                <a:solidFill>
                  <a:srgbClr val="073D86"/>
                </a:solidFill>
                <a:latin typeface="Arial"/>
                <a:cs typeface="Arial"/>
              </a:rPr>
              <a:t>	</a:t>
            </a:r>
            <a:r>
              <a:rPr sz="2400" spc="-555" dirty="0">
                <a:solidFill>
                  <a:srgbClr val="073D86"/>
                </a:solidFill>
                <a:latin typeface="Arial"/>
                <a:cs typeface="Arial"/>
              </a:rPr>
              <a:t> </a:t>
            </a:r>
            <a:r>
              <a:rPr sz="2400" spc="-30" dirty="0">
                <a:solidFill>
                  <a:srgbClr val="073D86"/>
                </a:solidFill>
                <a:latin typeface="Arial"/>
                <a:cs typeface="Arial"/>
              </a:rPr>
              <a:t>p</a:t>
            </a:r>
            <a:r>
              <a:rPr sz="2400" spc="-25" dirty="0">
                <a:solidFill>
                  <a:srgbClr val="073D86"/>
                </a:solidFill>
                <a:latin typeface="Arial"/>
                <a:cs typeface="Arial"/>
              </a:rPr>
              <a:t>u</a:t>
            </a:r>
            <a:r>
              <a:rPr sz="2400" dirty="0">
                <a:solidFill>
                  <a:srgbClr val="073D86"/>
                </a:solidFill>
                <a:latin typeface="Arial"/>
                <a:cs typeface="Arial"/>
              </a:rPr>
              <a:t>bbl</a:t>
            </a:r>
            <a:r>
              <a:rPr sz="2400" spc="10" dirty="0">
                <a:solidFill>
                  <a:srgbClr val="073D86"/>
                </a:solidFill>
                <a:latin typeface="Arial"/>
                <a:cs typeface="Arial"/>
              </a:rPr>
              <a:t>i</a:t>
            </a:r>
            <a:r>
              <a:rPr sz="2400" spc="-114" dirty="0">
                <a:solidFill>
                  <a:srgbClr val="073D86"/>
                </a:solidFill>
                <a:latin typeface="Arial"/>
                <a:cs typeface="Arial"/>
              </a:rPr>
              <a:t>c</a:t>
            </a:r>
            <a:r>
              <a:rPr sz="2400" spc="-70" dirty="0">
                <a:solidFill>
                  <a:srgbClr val="073D86"/>
                </a:solidFill>
                <a:latin typeface="Arial"/>
                <a:cs typeface="Arial"/>
              </a:rPr>
              <a:t>azione</a:t>
            </a:r>
            <a:r>
              <a:rPr sz="2400" dirty="0">
                <a:solidFill>
                  <a:srgbClr val="073D86"/>
                </a:solidFill>
                <a:latin typeface="Arial"/>
                <a:cs typeface="Arial"/>
              </a:rPr>
              <a:t>	</a:t>
            </a:r>
            <a:r>
              <a:rPr sz="2400" spc="-50" dirty="0">
                <a:solidFill>
                  <a:srgbClr val="073D86"/>
                </a:solidFill>
                <a:latin typeface="Arial"/>
                <a:cs typeface="Arial"/>
              </a:rPr>
              <a:t>de</a:t>
            </a:r>
            <a:r>
              <a:rPr sz="2400" spc="-20" dirty="0">
                <a:solidFill>
                  <a:srgbClr val="073D86"/>
                </a:solidFill>
                <a:latin typeface="Arial"/>
                <a:cs typeface="Arial"/>
              </a:rPr>
              <a:t>l</a:t>
            </a:r>
            <a:r>
              <a:rPr sz="2400" spc="-40" dirty="0">
                <a:solidFill>
                  <a:srgbClr val="073D86"/>
                </a:solidFill>
                <a:latin typeface="Arial"/>
                <a:cs typeface="Arial"/>
              </a:rPr>
              <a:t>l’O</a:t>
            </a:r>
            <a:r>
              <a:rPr sz="2400" spc="-70" dirty="0">
                <a:solidFill>
                  <a:srgbClr val="073D86"/>
                </a:solidFill>
                <a:latin typeface="Arial"/>
                <a:cs typeface="Arial"/>
              </a:rPr>
              <a:t>.</a:t>
            </a:r>
            <a:r>
              <a:rPr sz="2400" spc="50" dirty="0">
                <a:solidFill>
                  <a:srgbClr val="073D86"/>
                </a:solidFill>
                <a:latin typeface="Arial"/>
                <a:cs typeface="Arial"/>
              </a:rPr>
              <a:t>M</a:t>
            </a:r>
            <a:r>
              <a:rPr sz="2400" spc="-65" dirty="0">
                <a:solidFill>
                  <a:srgbClr val="073D86"/>
                </a:solidFill>
                <a:latin typeface="Arial"/>
                <a:cs typeface="Arial"/>
              </a:rPr>
              <a:t>.</a:t>
            </a:r>
            <a:r>
              <a:rPr sz="2400" dirty="0">
                <a:solidFill>
                  <a:srgbClr val="073D86"/>
                </a:solidFill>
                <a:latin typeface="Arial"/>
                <a:cs typeface="Arial"/>
              </a:rPr>
              <a:t>	</a:t>
            </a:r>
            <a:r>
              <a:rPr sz="2400" spc="-125" dirty="0">
                <a:solidFill>
                  <a:srgbClr val="073D86"/>
                </a:solidFill>
                <a:latin typeface="Arial"/>
                <a:cs typeface="Arial"/>
              </a:rPr>
              <a:t>su</a:t>
            </a:r>
            <a:r>
              <a:rPr sz="2400" dirty="0">
                <a:solidFill>
                  <a:srgbClr val="073D86"/>
                </a:solidFill>
                <a:latin typeface="Arial"/>
                <a:cs typeface="Arial"/>
              </a:rPr>
              <a:t>	</a:t>
            </a:r>
            <a:r>
              <a:rPr sz="2400" spc="-40" dirty="0">
                <a:solidFill>
                  <a:srgbClr val="073D86"/>
                </a:solidFill>
                <a:latin typeface="Arial"/>
                <a:cs typeface="Arial"/>
              </a:rPr>
              <a:t>modal</a:t>
            </a:r>
            <a:r>
              <a:rPr sz="2400" spc="-10" dirty="0">
                <a:solidFill>
                  <a:srgbClr val="073D86"/>
                </a:solidFill>
                <a:latin typeface="Arial"/>
                <a:cs typeface="Arial"/>
              </a:rPr>
              <a:t>i</a:t>
            </a:r>
            <a:r>
              <a:rPr sz="2400" spc="15" dirty="0">
                <a:solidFill>
                  <a:srgbClr val="073D86"/>
                </a:solidFill>
                <a:latin typeface="Arial"/>
                <a:cs typeface="Arial"/>
              </a:rPr>
              <a:t>tà</a:t>
            </a:r>
            <a:r>
              <a:rPr sz="2400" dirty="0">
                <a:solidFill>
                  <a:srgbClr val="073D86"/>
                </a:solidFill>
                <a:latin typeface="Arial"/>
                <a:cs typeface="Arial"/>
              </a:rPr>
              <a:t>	</a:t>
            </a:r>
            <a:r>
              <a:rPr sz="2400" spc="-25" dirty="0">
                <a:solidFill>
                  <a:srgbClr val="073D86"/>
                </a:solidFill>
                <a:latin typeface="Arial"/>
                <a:cs typeface="Arial"/>
              </a:rPr>
              <a:t>d</a:t>
            </a:r>
            <a:r>
              <a:rPr sz="2400" spc="-10" dirty="0">
                <a:solidFill>
                  <a:srgbClr val="073D86"/>
                </a:solidFill>
                <a:latin typeface="Arial"/>
                <a:cs typeface="Arial"/>
              </a:rPr>
              <a:t>i</a:t>
            </a:r>
            <a:r>
              <a:rPr sz="2400" dirty="0">
                <a:solidFill>
                  <a:srgbClr val="073D86"/>
                </a:solidFill>
                <a:latin typeface="Arial"/>
                <a:cs typeface="Arial"/>
              </a:rPr>
              <a:t>	</a:t>
            </a:r>
            <a:r>
              <a:rPr sz="2400" spc="-55" dirty="0">
                <a:solidFill>
                  <a:srgbClr val="073D86"/>
                </a:solidFill>
                <a:latin typeface="Arial"/>
                <a:cs typeface="Arial"/>
              </a:rPr>
              <a:t>svol</a:t>
            </a:r>
            <a:r>
              <a:rPr sz="2400" spc="-40" dirty="0">
                <a:solidFill>
                  <a:srgbClr val="073D86"/>
                </a:solidFill>
                <a:latin typeface="Arial"/>
                <a:cs typeface="Arial"/>
              </a:rPr>
              <a:t>g</a:t>
            </a:r>
            <a:r>
              <a:rPr sz="2400" spc="-25" dirty="0">
                <a:solidFill>
                  <a:srgbClr val="073D86"/>
                </a:solidFill>
                <a:latin typeface="Arial"/>
                <a:cs typeface="Arial"/>
              </a:rPr>
              <a:t>i</a:t>
            </a:r>
            <a:r>
              <a:rPr sz="2400" spc="-85" dirty="0">
                <a:solidFill>
                  <a:srgbClr val="073D86"/>
                </a:solidFill>
                <a:latin typeface="Arial"/>
                <a:cs typeface="Arial"/>
              </a:rPr>
              <a:t>m</a:t>
            </a:r>
            <a:r>
              <a:rPr sz="2400" spc="-50" dirty="0">
                <a:solidFill>
                  <a:srgbClr val="073D86"/>
                </a:solidFill>
                <a:latin typeface="Arial"/>
                <a:cs typeface="Arial"/>
              </a:rPr>
              <a:t>e</a:t>
            </a:r>
            <a:r>
              <a:rPr sz="2400" spc="55" dirty="0">
                <a:solidFill>
                  <a:srgbClr val="073D86"/>
                </a:solidFill>
                <a:latin typeface="Arial"/>
                <a:cs typeface="Arial"/>
              </a:rPr>
              <a:t>nto</a:t>
            </a:r>
            <a:endParaRPr sz="2400" dirty="0">
              <a:latin typeface="Arial"/>
              <a:cs typeface="Arial"/>
            </a:endParaRPr>
          </a:p>
          <a:p>
            <a:pPr marL="12700">
              <a:lnSpc>
                <a:spcPts val="1345"/>
              </a:lnSpc>
            </a:pPr>
            <a:r>
              <a:rPr sz="2400" spc="-65" dirty="0">
                <a:solidFill>
                  <a:srgbClr val="073D86"/>
                </a:solidFill>
                <a:latin typeface="Arial"/>
                <a:cs typeface="Arial"/>
              </a:rPr>
              <a:t>dell’esame </a:t>
            </a:r>
            <a:r>
              <a:rPr sz="2400" spc="-105" dirty="0">
                <a:solidFill>
                  <a:srgbClr val="073D86"/>
                </a:solidFill>
                <a:latin typeface="Arial"/>
                <a:cs typeface="Arial"/>
              </a:rPr>
              <a:t>e  </a:t>
            </a:r>
            <a:r>
              <a:rPr sz="2400" spc="-15" dirty="0">
                <a:solidFill>
                  <a:srgbClr val="073D86"/>
                </a:solidFill>
                <a:latin typeface="Arial"/>
                <a:cs typeface="Arial"/>
              </a:rPr>
              <a:t>funzionamento </a:t>
            </a:r>
            <a:r>
              <a:rPr sz="2400" spc="-40" dirty="0">
                <a:solidFill>
                  <a:srgbClr val="073D86"/>
                </a:solidFill>
                <a:latin typeface="Arial"/>
                <a:cs typeface="Arial"/>
              </a:rPr>
              <a:t>delle </a:t>
            </a:r>
            <a:r>
              <a:rPr sz="2400" spc="-90" dirty="0">
                <a:solidFill>
                  <a:srgbClr val="073D86"/>
                </a:solidFill>
                <a:latin typeface="Arial"/>
                <a:cs typeface="Arial"/>
              </a:rPr>
              <a:t>Commissioni </a:t>
            </a:r>
            <a:r>
              <a:rPr sz="2400" spc="-105" dirty="0">
                <a:solidFill>
                  <a:srgbClr val="073D86"/>
                </a:solidFill>
                <a:latin typeface="Arial"/>
                <a:cs typeface="Arial"/>
              </a:rPr>
              <a:t>è</a:t>
            </a:r>
            <a:r>
              <a:rPr sz="2400" spc="455" dirty="0">
                <a:solidFill>
                  <a:srgbClr val="073D86"/>
                </a:solidFill>
                <a:latin typeface="Arial"/>
                <a:cs typeface="Arial"/>
              </a:rPr>
              <a:t> </a:t>
            </a:r>
            <a:r>
              <a:rPr sz="2400" spc="-35" dirty="0">
                <a:solidFill>
                  <a:srgbClr val="073D86"/>
                </a:solidFill>
                <a:latin typeface="Arial"/>
                <a:cs typeface="Arial"/>
              </a:rPr>
              <a:t>prevista</a:t>
            </a:r>
            <a:r>
              <a:rPr sz="2400" spc="-220" dirty="0">
                <a:solidFill>
                  <a:srgbClr val="073D86"/>
                </a:solidFill>
                <a:latin typeface="Arial"/>
                <a:cs typeface="Arial"/>
              </a:rPr>
              <a:t> </a:t>
            </a:r>
            <a:r>
              <a:rPr sz="2400" spc="-20" dirty="0">
                <a:solidFill>
                  <a:srgbClr val="073D86"/>
                </a:solidFill>
                <a:latin typeface="Arial"/>
                <a:cs typeface="Arial"/>
              </a:rPr>
              <a:t>per</a:t>
            </a:r>
            <a:endParaRPr sz="2400" dirty="0">
              <a:latin typeface="Arial"/>
              <a:cs typeface="Arial"/>
            </a:endParaRPr>
          </a:p>
          <a:p>
            <a:pPr marL="12700">
              <a:lnSpc>
                <a:spcPts val="2590"/>
              </a:lnSpc>
            </a:pPr>
            <a:r>
              <a:rPr sz="2400" b="1" spc="-85" dirty="0">
                <a:solidFill>
                  <a:srgbClr val="073D86"/>
                </a:solidFill>
                <a:latin typeface="Arial"/>
                <a:cs typeface="Arial"/>
              </a:rPr>
              <a:t>febbraio</a:t>
            </a:r>
            <a:r>
              <a:rPr sz="2400" b="1" spc="-150" dirty="0">
                <a:solidFill>
                  <a:srgbClr val="073D86"/>
                </a:solidFill>
                <a:latin typeface="Arial"/>
                <a:cs typeface="Arial"/>
              </a:rPr>
              <a:t> </a:t>
            </a:r>
            <a:r>
              <a:rPr sz="2400" b="1" spc="-210" dirty="0">
                <a:solidFill>
                  <a:srgbClr val="073D86"/>
                </a:solidFill>
                <a:latin typeface="Arial"/>
                <a:cs typeface="Arial"/>
              </a:rPr>
              <a:t>2019</a:t>
            </a:r>
            <a:endParaRPr sz="2400" dirty="0">
              <a:latin typeface="Arial"/>
              <a:cs typeface="Arial"/>
            </a:endParaRPr>
          </a:p>
        </p:txBody>
      </p:sp>
      <p:sp>
        <p:nvSpPr>
          <p:cNvPr id="7" name="object 7"/>
          <p:cNvSpPr txBox="1">
            <a:spLocks noGrp="1"/>
          </p:cNvSpPr>
          <p:nvPr>
            <p:ph type="title"/>
          </p:nvPr>
        </p:nvSpPr>
        <p:spPr>
          <a:xfrm>
            <a:off x="2677160" y="105918"/>
            <a:ext cx="5781040" cy="467995"/>
          </a:xfrm>
          <a:prstGeom prst="rect">
            <a:avLst/>
          </a:prstGeom>
        </p:spPr>
        <p:txBody>
          <a:bodyPr vert="horz" wrap="square" lIns="0" tIns="12700" rIns="0" bIns="0" rtlCol="0">
            <a:spAutoFit/>
          </a:bodyPr>
          <a:lstStyle/>
          <a:p>
            <a:pPr marL="12700">
              <a:lnSpc>
                <a:spcPct val="100000"/>
              </a:lnSpc>
              <a:spcBef>
                <a:spcPts val="100"/>
              </a:spcBef>
            </a:pPr>
            <a:r>
              <a:rPr sz="2900" spc="-305" dirty="0"/>
              <a:t>LE </a:t>
            </a:r>
            <a:r>
              <a:rPr sz="2900" spc="-70" dirty="0"/>
              <a:t>PROSSIME</a:t>
            </a:r>
            <a:r>
              <a:rPr sz="2900" spc="-220" dirty="0"/>
              <a:t> </a:t>
            </a:r>
            <a:r>
              <a:rPr sz="2900" spc="-150" dirty="0"/>
              <a:t>SCADENZE</a:t>
            </a:r>
            <a:endParaRPr sz="2900" dirty="0"/>
          </a:p>
        </p:txBody>
      </p:sp>
      <p:sp>
        <p:nvSpPr>
          <p:cNvPr id="9" name="Segnaposto numero diapositiva 8"/>
          <p:cNvSpPr>
            <a:spLocks noGrp="1"/>
          </p:cNvSpPr>
          <p:nvPr>
            <p:ph type="sldNum" sz="quarter" idx="12"/>
          </p:nvPr>
        </p:nvSpPr>
        <p:spPr/>
        <p:txBody>
          <a:bodyPr>
            <a:normAutofit fontScale="85000" lnSpcReduction="20000"/>
          </a:bodyPr>
          <a:lstStyle/>
          <a:p>
            <a:fld id="{B6F15528-21DE-4FAA-801E-634DDDAF4B2B}" type="slidenum">
              <a:rPr lang="it-IT" smtClean="0"/>
              <a:pPr/>
              <a:t>59</a:t>
            </a:fld>
            <a:endParaRPr lang="it-IT"/>
          </a:p>
        </p:txBody>
      </p:sp>
      <p:sp>
        <p:nvSpPr>
          <p:cNvPr id="10" name="Segnaposto piè di pagina 9"/>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437" y="2143201"/>
            <a:ext cx="1140460" cy="452120"/>
          </a:xfrm>
          <a:prstGeom prst="rect">
            <a:avLst/>
          </a:prstGeom>
        </p:spPr>
        <p:txBody>
          <a:bodyPr vert="horz" wrap="square" lIns="0" tIns="12065" rIns="0" bIns="0" rtlCol="0">
            <a:spAutoFit/>
          </a:bodyPr>
          <a:lstStyle/>
          <a:p>
            <a:pPr marL="622300" indent="-609600">
              <a:lnSpc>
                <a:spcPct val="100000"/>
              </a:lnSpc>
              <a:spcBef>
                <a:spcPts val="95"/>
              </a:spcBef>
              <a:buClr>
                <a:srgbClr val="30B6FC"/>
              </a:buClr>
              <a:buFont typeface="Symbol"/>
              <a:buChar char=""/>
              <a:tabLst>
                <a:tab pos="621665" algn="l"/>
                <a:tab pos="622300" algn="l"/>
              </a:tabLst>
            </a:pPr>
            <a:r>
              <a:rPr sz="2800" b="0" spc="-130" dirty="0">
                <a:solidFill>
                  <a:srgbClr val="073D86"/>
                </a:solidFill>
                <a:latin typeface="Arial"/>
                <a:cs typeface="Arial"/>
              </a:rPr>
              <a:t>Per</a:t>
            </a:r>
            <a:endParaRPr sz="2800">
              <a:latin typeface="Arial"/>
              <a:cs typeface="Arial"/>
            </a:endParaRPr>
          </a:p>
        </p:txBody>
      </p:sp>
      <p:sp>
        <p:nvSpPr>
          <p:cNvPr id="3" name="object 3"/>
          <p:cNvSpPr txBox="1"/>
          <p:nvPr/>
        </p:nvSpPr>
        <p:spPr>
          <a:xfrm>
            <a:off x="1871598" y="2143201"/>
            <a:ext cx="1633220" cy="452120"/>
          </a:xfrm>
          <a:prstGeom prst="rect">
            <a:avLst/>
          </a:prstGeom>
        </p:spPr>
        <p:txBody>
          <a:bodyPr vert="horz" wrap="square" lIns="0" tIns="12065" rIns="0" bIns="0" rtlCol="0">
            <a:spAutoFit/>
          </a:bodyPr>
          <a:lstStyle/>
          <a:p>
            <a:pPr marL="12700">
              <a:lnSpc>
                <a:spcPct val="100000"/>
              </a:lnSpc>
              <a:spcBef>
                <a:spcPts val="95"/>
              </a:spcBef>
              <a:tabLst>
                <a:tab pos="1542415" algn="l"/>
              </a:tabLst>
            </a:pPr>
            <a:r>
              <a:rPr sz="2800" spc="-15" dirty="0">
                <a:solidFill>
                  <a:srgbClr val="073D86"/>
                </a:solidFill>
                <a:latin typeface="Arial"/>
                <a:cs typeface="Arial"/>
              </a:rPr>
              <a:t>favo</a:t>
            </a:r>
            <a:r>
              <a:rPr sz="2800" spc="-5" dirty="0">
                <a:solidFill>
                  <a:srgbClr val="073D86"/>
                </a:solidFill>
                <a:latin typeface="Arial"/>
                <a:cs typeface="Arial"/>
              </a:rPr>
              <a:t>rire</a:t>
            </a:r>
            <a:r>
              <a:rPr sz="2800" dirty="0">
                <a:solidFill>
                  <a:srgbClr val="073D86"/>
                </a:solidFill>
                <a:latin typeface="Arial"/>
                <a:cs typeface="Arial"/>
              </a:rPr>
              <a:t>	</a:t>
            </a:r>
            <a:r>
              <a:rPr sz="2800" spc="-15" dirty="0">
                <a:solidFill>
                  <a:srgbClr val="073D86"/>
                </a:solidFill>
                <a:latin typeface="Arial"/>
                <a:cs typeface="Arial"/>
              </a:rPr>
              <a:t>i</a:t>
            </a:r>
            <a:endParaRPr sz="2800">
              <a:latin typeface="Arial"/>
              <a:cs typeface="Arial"/>
            </a:endParaRPr>
          </a:p>
        </p:txBody>
      </p:sp>
      <p:sp>
        <p:nvSpPr>
          <p:cNvPr id="4" name="object 4"/>
          <p:cNvSpPr txBox="1"/>
          <p:nvPr/>
        </p:nvSpPr>
        <p:spPr>
          <a:xfrm>
            <a:off x="3833621" y="2143201"/>
            <a:ext cx="1284605" cy="452120"/>
          </a:xfrm>
          <a:prstGeom prst="rect">
            <a:avLst/>
          </a:prstGeom>
        </p:spPr>
        <p:txBody>
          <a:bodyPr vert="horz" wrap="square" lIns="0" tIns="12065" rIns="0" bIns="0" rtlCol="0">
            <a:spAutoFit/>
          </a:bodyPr>
          <a:lstStyle/>
          <a:p>
            <a:pPr marL="12700">
              <a:lnSpc>
                <a:spcPct val="100000"/>
              </a:lnSpc>
              <a:spcBef>
                <a:spcPts val="95"/>
              </a:spcBef>
            </a:pPr>
            <a:r>
              <a:rPr sz="2800" b="1" spc="-90" dirty="0">
                <a:solidFill>
                  <a:srgbClr val="073D86"/>
                </a:solidFill>
                <a:latin typeface="Arial"/>
                <a:cs typeface="Arial"/>
              </a:rPr>
              <a:t>rapporti</a:t>
            </a:r>
            <a:endParaRPr sz="2800">
              <a:latin typeface="Arial"/>
              <a:cs typeface="Arial"/>
            </a:endParaRPr>
          </a:p>
        </p:txBody>
      </p:sp>
      <p:sp>
        <p:nvSpPr>
          <p:cNvPr id="5" name="object 5"/>
          <p:cNvSpPr txBox="1"/>
          <p:nvPr/>
        </p:nvSpPr>
        <p:spPr>
          <a:xfrm>
            <a:off x="1012037" y="2570479"/>
            <a:ext cx="3470910" cy="452120"/>
          </a:xfrm>
          <a:prstGeom prst="rect">
            <a:avLst/>
          </a:prstGeom>
        </p:spPr>
        <p:txBody>
          <a:bodyPr vert="horz" wrap="square" lIns="0" tIns="12065" rIns="0" bIns="0" rtlCol="0">
            <a:spAutoFit/>
          </a:bodyPr>
          <a:lstStyle/>
          <a:p>
            <a:pPr marL="12700">
              <a:lnSpc>
                <a:spcPct val="100000"/>
              </a:lnSpc>
              <a:spcBef>
                <a:spcPts val="95"/>
              </a:spcBef>
              <a:tabLst>
                <a:tab pos="1806575" algn="l"/>
              </a:tabLst>
            </a:pPr>
            <a:r>
              <a:rPr sz="2800" spc="-10" dirty="0">
                <a:solidFill>
                  <a:srgbClr val="073D86"/>
                </a:solidFill>
                <a:latin typeface="Arial"/>
                <a:cs typeface="Arial"/>
              </a:rPr>
              <a:t>is</a:t>
            </a:r>
            <a:r>
              <a:rPr sz="2800" dirty="0">
                <a:solidFill>
                  <a:srgbClr val="073D86"/>
                </a:solidFill>
                <a:latin typeface="Arial"/>
                <a:cs typeface="Arial"/>
              </a:rPr>
              <a:t>t</a:t>
            </a:r>
            <a:r>
              <a:rPr sz="2800" spc="-5" dirty="0">
                <a:solidFill>
                  <a:srgbClr val="073D86"/>
                </a:solidFill>
                <a:latin typeface="Arial"/>
                <a:cs typeface="Arial"/>
              </a:rPr>
              <a:t>ituzioni</a:t>
            </a:r>
            <a:r>
              <a:rPr sz="2800" dirty="0">
                <a:solidFill>
                  <a:srgbClr val="073D86"/>
                </a:solidFill>
                <a:latin typeface="Arial"/>
                <a:cs typeface="Arial"/>
              </a:rPr>
              <a:t>	</a:t>
            </a:r>
            <a:r>
              <a:rPr sz="2800" spc="-105" dirty="0">
                <a:solidFill>
                  <a:srgbClr val="073D86"/>
                </a:solidFill>
                <a:latin typeface="Arial"/>
                <a:cs typeface="Arial"/>
              </a:rPr>
              <a:t>scol</a:t>
            </a:r>
            <a:r>
              <a:rPr sz="2800" spc="-145" dirty="0">
                <a:solidFill>
                  <a:srgbClr val="073D86"/>
                </a:solidFill>
                <a:latin typeface="Arial"/>
                <a:cs typeface="Arial"/>
              </a:rPr>
              <a:t>a</a:t>
            </a:r>
            <a:r>
              <a:rPr sz="2800" spc="-5" dirty="0">
                <a:solidFill>
                  <a:srgbClr val="073D86"/>
                </a:solidFill>
                <a:latin typeface="Arial"/>
                <a:cs typeface="Arial"/>
              </a:rPr>
              <a:t>s</a:t>
            </a:r>
            <a:r>
              <a:rPr sz="2800" dirty="0">
                <a:solidFill>
                  <a:srgbClr val="073D86"/>
                </a:solidFill>
                <a:latin typeface="Arial"/>
                <a:cs typeface="Arial"/>
              </a:rPr>
              <a:t>t</a:t>
            </a:r>
            <a:r>
              <a:rPr sz="2800" spc="-80" dirty="0">
                <a:solidFill>
                  <a:srgbClr val="073D86"/>
                </a:solidFill>
                <a:latin typeface="Arial"/>
                <a:cs typeface="Arial"/>
              </a:rPr>
              <a:t>iche</a:t>
            </a:r>
            <a:endParaRPr sz="2800">
              <a:latin typeface="Arial"/>
              <a:cs typeface="Arial"/>
            </a:endParaRPr>
          </a:p>
        </p:txBody>
      </p:sp>
      <p:sp>
        <p:nvSpPr>
          <p:cNvPr id="6" name="object 6"/>
          <p:cNvSpPr txBox="1"/>
          <p:nvPr/>
        </p:nvSpPr>
        <p:spPr>
          <a:xfrm>
            <a:off x="4795265" y="2570479"/>
            <a:ext cx="3068320" cy="452120"/>
          </a:xfrm>
          <a:prstGeom prst="rect">
            <a:avLst/>
          </a:prstGeom>
        </p:spPr>
        <p:txBody>
          <a:bodyPr vert="horz" wrap="square" lIns="0" tIns="12065" rIns="0" bIns="0" rtlCol="0">
            <a:spAutoFit/>
          </a:bodyPr>
          <a:lstStyle/>
          <a:p>
            <a:pPr marL="12700">
              <a:lnSpc>
                <a:spcPct val="100000"/>
              </a:lnSpc>
              <a:spcBef>
                <a:spcPts val="95"/>
              </a:spcBef>
              <a:tabLst>
                <a:tab pos="1737995" algn="l"/>
              </a:tabLst>
            </a:pPr>
            <a:r>
              <a:rPr sz="2800" spc="55" dirty="0">
                <a:solidFill>
                  <a:srgbClr val="073D86"/>
                </a:solidFill>
                <a:latin typeface="Arial"/>
                <a:cs typeface="Arial"/>
              </a:rPr>
              <a:t>adot</a:t>
            </a:r>
            <a:r>
              <a:rPr sz="2800" spc="35" dirty="0">
                <a:solidFill>
                  <a:srgbClr val="073D86"/>
                </a:solidFill>
                <a:latin typeface="Arial"/>
                <a:cs typeface="Arial"/>
              </a:rPr>
              <a:t>t</a:t>
            </a:r>
            <a:r>
              <a:rPr sz="2800" spc="-75" dirty="0">
                <a:solidFill>
                  <a:srgbClr val="073D86"/>
                </a:solidFill>
                <a:latin typeface="Arial"/>
                <a:cs typeface="Arial"/>
              </a:rPr>
              <a:t>ano</a:t>
            </a:r>
            <a:r>
              <a:rPr sz="2800" dirty="0">
                <a:solidFill>
                  <a:srgbClr val="073D86"/>
                </a:solidFill>
                <a:latin typeface="Arial"/>
                <a:cs typeface="Arial"/>
              </a:rPr>
              <a:t>	</a:t>
            </a:r>
            <a:r>
              <a:rPr sz="2800" spc="-60" dirty="0">
                <a:solidFill>
                  <a:srgbClr val="073D86"/>
                </a:solidFill>
                <a:latin typeface="Arial"/>
                <a:cs typeface="Arial"/>
              </a:rPr>
              <a:t>m</a:t>
            </a:r>
            <a:r>
              <a:rPr sz="2800" spc="-70" dirty="0">
                <a:solidFill>
                  <a:srgbClr val="073D86"/>
                </a:solidFill>
                <a:latin typeface="Arial"/>
                <a:cs typeface="Arial"/>
              </a:rPr>
              <a:t>od</a:t>
            </a:r>
            <a:r>
              <a:rPr sz="2800" spc="-80" dirty="0">
                <a:solidFill>
                  <a:srgbClr val="073D86"/>
                </a:solidFill>
                <a:latin typeface="Arial"/>
                <a:cs typeface="Arial"/>
              </a:rPr>
              <a:t>a</a:t>
            </a:r>
            <a:r>
              <a:rPr sz="2800" spc="10" dirty="0">
                <a:solidFill>
                  <a:srgbClr val="073D86"/>
                </a:solidFill>
                <a:latin typeface="Arial"/>
                <a:cs typeface="Arial"/>
              </a:rPr>
              <a:t>lità</a:t>
            </a:r>
            <a:endParaRPr sz="2800">
              <a:latin typeface="Arial"/>
              <a:cs typeface="Arial"/>
            </a:endParaRPr>
          </a:p>
        </p:txBody>
      </p:sp>
      <p:sp>
        <p:nvSpPr>
          <p:cNvPr id="7" name="object 7"/>
          <p:cNvSpPr txBox="1"/>
          <p:nvPr/>
        </p:nvSpPr>
        <p:spPr>
          <a:xfrm>
            <a:off x="5449061" y="2143201"/>
            <a:ext cx="3024505" cy="878840"/>
          </a:xfrm>
          <a:prstGeom prst="rect">
            <a:avLst/>
          </a:prstGeom>
        </p:spPr>
        <p:txBody>
          <a:bodyPr vert="horz" wrap="square" lIns="0" tIns="12065" rIns="0" bIns="0" rtlCol="0">
            <a:spAutoFit/>
          </a:bodyPr>
          <a:lstStyle/>
          <a:p>
            <a:pPr marR="5080" algn="r">
              <a:lnSpc>
                <a:spcPct val="100000"/>
              </a:lnSpc>
              <a:spcBef>
                <a:spcPts val="95"/>
              </a:spcBef>
              <a:tabLst>
                <a:tab pos="2735580" algn="l"/>
              </a:tabLst>
            </a:pPr>
            <a:r>
              <a:rPr sz="2800" b="1" spc="-220" dirty="0">
                <a:solidFill>
                  <a:srgbClr val="073D86"/>
                </a:solidFill>
                <a:latin typeface="Arial"/>
                <a:cs typeface="Arial"/>
              </a:rPr>
              <a:t>scuol</a:t>
            </a:r>
            <a:r>
              <a:rPr sz="2800" b="1" spc="-225" dirty="0">
                <a:solidFill>
                  <a:srgbClr val="073D86"/>
                </a:solidFill>
                <a:latin typeface="Arial"/>
                <a:cs typeface="Arial"/>
              </a:rPr>
              <a:t>a</a:t>
            </a:r>
            <a:r>
              <a:rPr sz="2800" b="1" spc="-229" dirty="0">
                <a:solidFill>
                  <a:srgbClr val="073D86"/>
                </a:solidFill>
                <a:latin typeface="Arial"/>
                <a:cs typeface="Arial"/>
              </a:rPr>
              <a:t>-</a:t>
            </a:r>
            <a:r>
              <a:rPr sz="2800" b="1" spc="-40" dirty="0">
                <a:solidFill>
                  <a:srgbClr val="073D86"/>
                </a:solidFill>
                <a:latin typeface="Arial"/>
                <a:cs typeface="Arial"/>
              </a:rPr>
              <a:t>f</a:t>
            </a:r>
            <a:r>
              <a:rPr sz="2800" b="1" spc="-55" dirty="0">
                <a:solidFill>
                  <a:srgbClr val="073D86"/>
                </a:solidFill>
                <a:latin typeface="Arial"/>
                <a:cs typeface="Arial"/>
              </a:rPr>
              <a:t>a</a:t>
            </a:r>
            <a:r>
              <a:rPr sz="2800" b="1" spc="-140" dirty="0">
                <a:solidFill>
                  <a:srgbClr val="073D86"/>
                </a:solidFill>
                <a:latin typeface="Arial"/>
                <a:cs typeface="Arial"/>
              </a:rPr>
              <a:t>mig</a:t>
            </a:r>
            <a:r>
              <a:rPr sz="2800" b="1" spc="-75" dirty="0">
                <a:solidFill>
                  <a:srgbClr val="073D86"/>
                </a:solidFill>
                <a:latin typeface="Arial"/>
                <a:cs typeface="Arial"/>
              </a:rPr>
              <a:t>l</a:t>
            </a:r>
            <a:r>
              <a:rPr sz="2800" b="1" spc="-80" dirty="0">
                <a:solidFill>
                  <a:srgbClr val="073D86"/>
                </a:solidFill>
                <a:latin typeface="Arial"/>
                <a:cs typeface="Arial"/>
              </a:rPr>
              <a:t>i</a:t>
            </a:r>
            <a:r>
              <a:rPr sz="2800" b="1" spc="-190" dirty="0">
                <a:solidFill>
                  <a:srgbClr val="073D86"/>
                </a:solidFill>
                <a:latin typeface="Arial"/>
                <a:cs typeface="Arial"/>
              </a:rPr>
              <a:t>a</a:t>
            </a:r>
            <a:r>
              <a:rPr sz="2800" spc="-75" dirty="0">
                <a:solidFill>
                  <a:srgbClr val="073D86"/>
                </a:solidFill>
                <a:latin typeface="Arial"/>
                <a:cs typeface="Arial"/>
              </a:rPr>
              <a:t>,</a:t>
            </a:r>
            <a:r>
              <a:rPr sz="2800" dirty="0">
                <a:solidFill>
                  <a:srgbClr val="073D86"/>
                </a:solidFill>
                <a:latin typeface="Arial"/>
                <a:cs typeface="Arial"/>
              </a:rPr>
              <a:t>	</a:t>
            </a:r>
            <a:r>
              <a:rPr sz="2800" spc="-60" dirty="0">
                <a:solidFill>
                  <a:srgbClr val="073D86"/>
                </a:solidFill>
                <a:latin typeface="Arial"/>
                <a:cs typeface="Arial"/>
              </a:rPr>
              <a:t>le</a:t>
            </a:r>
            <a:endParaRPr sz="2800">
              <a:latin typeface="Arial"/>
              <a:cs typeface="Arial"/>
            </a:endParaRPr>
          </a:p>
          <a:p>
            <a:pPr marR="5080" algn="r">
              <a:lnSpc>
                <a:spcPct val="100000"/>
              </a:lnSpc>
              <a:spcBef>
                <a:spcPts val="5"/>
              </a:spcBef>
            </a:pPr>
            <a:r>
              <a:rPr sz="2800" spc="-25" dirty="0">
                <a:solidFill>
                  <a:srgbClr val="073D86"/>
                </a:solidFill>
                <a:latin typeface="Arial"/>
                <a:cs typeface="Arial"/>
              </a:rPr>
              <a:t>di</a:t>
            </a:r>
            <a:endParaRPr sz="2800">
              <a:latin typeface="Arial"/>
              <a:cs typeface="Arial"/>
            </a:endParaRPr>
          </a:p>
        </p:txBody>
      </p:sp>
      <p:sp>
        <p:nvSpPr>
          <p:cNvPr id="8" name="object 8"/>
          <p:cNvSpPr txBox="1"/>
          <p:nvPr/>
        </p:nvSpPr>
        <p:spPr>
          <a:xfrm>
            <a:off x="1012037" y="2997199"/>
            <a:ext cx="7461250" cy="452120"/>
          </a:xfrm>
          <a:prstGeom prst="rect">
            <a:avLst/>
          </a:prstGeom>
        </p:spPr>
        <p:txBody>
          <a:bodyPr vert="horz" wrap="square" lIns="0" tIns="12065" rIns="0" bIns="0" rtlCol="0">
            <a:spAutoFit/>
          </a:bodyPr>
          <a:lstStyle/>
          <a:p>
            <a:pPr marL="12700">
              <a:lnSpc>
                <a:spcPct val="100000"/>
              </a:lnSpc>
              <a:spcBef>
                <a:spcPts val="95"/>
              </a:spcBef>
            </a:pPr>
            <a:r>
              <a:rPr sz="2800" spc="-75" dirty="0">
                <a:solidFill>
                  <a:srgbClr val="073D86"/>
                </a:solidFill>
                <a:latin typeface="Arial"/>
                <a:cs typeface="Arial"/>
              </a:rPr>
              <a:t>comunicazione </a:t>
            </a:r>
            <a:r>
              <a:rPr sz="2800" spc="-35" dirty="0">
                <a:solidFill>
                  <a:srgbClr val="073D86"/>
                </a:solidFill>
                <a:latin typeface="Arial"/>
                <a:cs typeface="Arial"/>
              </a:rPr>
              <a:t>efficaci </a:t>
            </a:r>
            <a:r>
              <a:rPr sz="2800" spc="-125" dirty="0">
                <a:solidFill>
                  <a:srgbClr val="073D86"/>
                </a:solidFill>
                <a:latin typeface="Arial"/>
                <a:cs typeface="Arial"/>
              </a:rPr>
              <a:t>e </a:t>
            </a:r>
            <a:r>
              <a:rPr sz="2800" spc="-20" dirty="0">
                <a:solidFill>
                  <a:srgbClr val="073D86"/>
                </a:solidFill>
                <a:latin typeface="Arial"/>
                <a:cs typeface="Arial"/>
              </a:rPr>
              <a:t>trasparenti </a:t>
            </a:r>
            <a:r>
              <a:rPr sz="2800" spc="-30" dirty="0">
                <a:solidFill>
                  <a:srgbClr val="073D86"/>
                </a:solidFill>
                <a:latin typeface="Arial"/>
                <a:cs typeface="Arial"/>
              </a:rPr>
              <a:t>in </a:t>
            </a:r>
            <a:r>
              <a:rPr sz="2800" spc="15" dirty="0">
                <a:solidFill>
                  <a:srgbClr val="073D86"/>
                </a:solidFill>
                <a:latin typeface="Arial"/>
                <a:cs typeface="Arial"/>
              </a:rPr>
              <a:t>merito</a:t>
            </a:r>
            <a:r>
              <a:rPr sz="2800" spc="-570" dirty="0">
                <a:solidFill>
                  <a:srgbClr val="073D86"/>
                </a:solidFill>
                <a:latin typeface="Arial"/>
                <a:cs typeface="Arial"/>
              </a:rPr>
              <a:t> </a:t>
            </a:r>
            <a:r>
              <a:rPr sz="2800" spc="-90" dirty="0">
                <a:solidFill>
                  <a:srgbClr val="073D86"/>
                </a:solidFill>
                <a:latin typeface="Arial"/>
                <a:cs typeface="Arial"/>
              </a:rPr>
              <a:t>alla</a:t>
            </a:r>
            <a:endParaRPr sz="2800">
              <a:latin typeface="Arial"/>
              <a:cs typeface="Arial"/>
            </a:endParaRPr>
          </a:p>
        </p:txBody>
      </p:sp>
      <p:sp>
        <p:nvSpPr>
          <p:cNvPr id="9" name="object 9"/>
          <p:cNvSpPr txBox="1"/>
          <p:nvPr/>
        </p:nvSpPr>
        <p:spPr>
          <a:xfrm>
            <a:off x="4056126" y="3423920"/>
            <a:ext cx="3263900" cy="452120"/>
          </a:xfrm>
          <a:prstGeom prst="rect">
            <a:avLst/>
          </a:prstGeom>
        </p:spPr>
        <p:txBody>
          <a:bodyPr vert="horz" wrap="square" lIns="0" tIns="12065" rIns="0" bIns="0" rtlCol="0">
            <a:spAutoFit/>
          </a:bodyPr>
          <a:lstStyle/>
          <a:p>
            <a:pPr marL="12700">
              <a:lnSpc>
                <a:spcPct val="100000"/>
              </a:lnSpc>
              <a:spcBef>
                <a:spcPts val="95"/>
              </a:spcBef>
              <a:tabLst>
                <a:tab pos="1774189" algn="l"/>
              </a:tabLst>
            </a:pPr>
            <a:r>
              <a:rPr sz="2800" spc="-50" dirty="0">
                <a:solidFill>
                  <a:srgbClr val="073D86"/>
                </a:solidFill>
                <a:latin typeface="Arial"/>
                <a:cs typeface="Arial"/>
              </a:rPr>
              <a:t>percorso	</a:t>
            </a:r>
            <a:r>
              <a:rPr sz="2800" spc="-105" dirty="0">
                <a:solidFill>
                  <a:srgbClr val="073D86"/>
                </a:solidFill>
                <a:latin typeface="Arial"/>
                <a:cs typeface="Arial"/>
              </a:rPr>
              <a:t>scol</a:t>
            </a:r>
            <a:r>
              <a:rPr sz="2800" spc="-145" dirty="0">
                <a:solidFill>
                  <a:srgbClr val="073D86"/>
                </a:solidFill>
                <a:latin typeface="Arial"/>
                <a:cs typeface="Arial"/>
              </a:rPr>
              <a:t>a</a:t>
            </a:r>
            <a:r>
              <a:rPr sz="2800" spc="-5" dirty="0">
                <a:solidFill>
                  <a:srgbClr val="073D86"/>
                </a:solidFill>
                <a:latin typeface="Arial"/>
                <a:cs typeface="Arial"/>
              </a:rPr>
              <a:t>s</a:t>
            </a:r>
            <a:r>
              <a:rPr sz="2800" dirty="0">
                <a:solidFill>
                  <a:srgbClr val="073D86"/>
                </a:solidFill>
                <a:latin typeface="Arial"/>
                <a:cs typeface="Arial"/>
              </a:rPr>
              <a:t>t</a:t>
            </a:r>
            <a:r>
              <a:rPr sz="2800" spc="-5" dirty="0">
                <a:solidFill>
                  <a:srgbClr val="073D86"/>
                </a:solidFill>
                <a:latin typeface="Arial"/>
                <a:cs typeface="Arial"/>
              </a:rPr>
              <a:t>i</a:t>
            </a:r>
            <a:r>
              <a:rPr sz="2800" spc="-70" dirty="0">
                <a:solidFill>
                  <a:srgbClr val="073D86"/>
                </a:solidFill>
                <a:latin typeface="Arial"/>
                <a:cs typeface="Arial"/>
              </a:rPr>
              <a:t>co</a:t>
            </a:r>
            <a:endParaRPr sz="2800">
              <a:latin typeface="Arial"/>
              <a:cs typeface="Arial"/>
            </a:endParaRPr>
          </a:p>
        </p:txBody>
      </p:sp>
      <p:sp>
        <p:nvSpPr>
          <p:cNvPr id="10" name="object 10"/>
          <p:cNvSpPr txBox="1"/>
          <p:nvPr/>
        </p:nvSpPr>
        <p:spPr>
          <a:xfrm>
            <a:off x="7720330" y="3423920"/>
            <a:ext cx="753110" cy="452120"/>
          </a:xfrm>
          <a:prstGeom prst="rect">
            <a:avLst/>
          </a:prstGeom>
        </p:spPr>
        <p:txBody>
          <a:bodyPr vert="horz" wrap="square" lIns="0" tIns="12065" rIns="0" bIns="0" rtlCol="0">
            <a:spAutoFit/>
          </a:bodyPr>
          <a:lstStyle/>
          <a:p>
            <a:pPr marL="12700">
              <a:lnSpc>
                <a:spcPct val="100000"/>
              </a:lnSpc>
              <a:spcBef>
                <a:spcPts val="95"/>
              </a:spcBef>
            </a:pPr>
            <a:r>
              <a:rPr sz="2800" spc="-45" dirty="0">
                <a:solidFill>
                  <a:srgbClr val="073D86"/>
                </a:solidFill>
                <a:latin typeface="Arial"/>
                <a:cs typeface="Arial"/>
              </a:rPr>
              <a:t>degli</a:t>
            </a:r>
            <a:endParaRPr sz="2800">
              <a:latin typeface="Arial"/>
              <a:cs typeface="Arial"/>
            </a:endParaRPr>
          </a:p>
        </p:txBody>
      </p:sp>
      <p:sp>
        <p:nvSpPr>
          <p:cNvPr id="11" name="object 11"/>
          <p:cNvSpPr txBox="1"/>
          <p:nvPr/>
        </p:nvSpPr>
        <p:spPr>
          <a:xfrm>
            <a:off x="1012037" y="3423920"/>
            <a:ext cx="2642870" cy="878840"/>
          </a:xfrm>
          <a:prstGeom prst="rect">
            <a:avLst/>
          </a:prstGeom>
        </p:spPr>
        <p:txBody>
          <a:bodyPr vert="horz" wrap="square" lIns="0" tIns="12065" rIns="0" bIns="0" rtlCol="0">
            <a:spAutoFit/>
          </a:bodyPr>
          <a:lstStyle/>
          <a:p>
            <a:pPr marL="12700" marR="5080">
              <a:lnSpc>
                <a:spcPct val="100000"/>
              </a:lnSpc>
              <a:spcBef>
                <a:spcPts val="95"/>
              </a:spcBef>
              <a:tabLst>
                <a:tab pos="2170430" algn="l"/>
              </a:tabLst>
            </a:pPr>
            <a:r>
              <a:rPr sz="2800" spc="-60" dirty="0">
                <a:solidFill>
                  <a:srgbClr val="073D86"/>
                </a:solidFill>
                <a:latin typeface="Arial"/>
                <a:cs typeface="Arial"/>
              </a:rPr>
              <a:t>valuta</a:t>
            </a:r>
            <a:r>
              <a:rPr sz="2800" spc="-70" dirty="0">
                <a:solidFill>
                  <a:srgbClr val="073D86"/>
                </a:solidFill>
                <a:latin typeface="Arial"/>
                <a:cs typeface="Arial"/>
              </a:rPr>
              <a:t>z</a:t>
            </a:r>
            <a:r>
              <a:rPr sz="2800" spc="-5" dirty="0">
                <a:solidFill>
                  <a:srgbClr val="073D86"/>
                </a:solidFill>
                <a:latin typeface="Arial"/>
                <a:cs typeface="Arial"/>
              </a:rPr>
              <a:t>i</a:t>
            </a:r>
            <a:r>
              <a:rPr sz="2800" spc="-55" dirty="0">
                <a:solidFill>
                  <a:srgbClr val="073D86"/>
                </a:solidFill>
                <a:latin typeface="Arial"/>
                <a:cs typeface="Arial"/>
              </a:rPr>
              <a:t>one</a:t>
            </a:r>
            <a:r>
              <a:rPr sz="2800" dirty="0">
                <a:solidFill>
                  <a:srgbClr val="073D86"/>
                </a:solidFill>
                <a:latin typeface="Arial"/>
                <a:cs typeface="Arial"/>
              </a:rPr>
              <a:t>	</a:t>
            </a:r>
            <a:r>
              <a:rPr sz="2800" spc="-40" dirty="0">
                <a:solidFill>
                  <a:srgbClr val="073D86"/>
                </a:solidFill>
                <a:latin typeface="Arial"/>
                <a:cs typeface="Arial"/>
              </a:rPr>
              <a:t>del  </a:t>
            </a:r>
            <a:r>
              <a:rPr sz="2800" spc="-15" dirty="0">
                <a:solidFill>
                  <a:srgbClr val="073D86"/>
                </a:solidFill>
                <a:latin typeface="Arial"/>
                <a:cs typeface="Arial"/>
              </a:rPr>
              <a:t>studenti.</a:t>
            </a:r>
            <a:endParaRPr sz="2800">
              <a:latin typeface="Arial"/>
              <a:cs typeface="Arial"/>
            </a:endParaRPr>
          </a:p>
        </p:txBody>
      </p:sp>
      <p:sp>
        <p:nvSpPr>
          <p:cNvPr id="12" name="object 12"/>
          <p:cNvSpPr txBox="1"/>
          <p:nvPr/>
        </p:nvSpPr>
        <p:spPr>
          <a:xfrm>
            <a:off x="684276" y="620268"/>
            <a:ext cx="8229600" cy="786765"/>
          </a:xfrm>
          <a:prstGeom prst="rect">
            <a:avLst/>
          </a:prstGeom>
          <a:solidFill>
            <a:srgbClr val="4584D2"/>
          </a:solidFill>
        </p:spPr>
        <p:txBody>
          <a:bodyPr vert="horz" wrap="square" lIns="0" tIns="174625" rIns="0" bIns="0" rtlCol="0">
            <a:spAutoFit/>
          </a:bodyPr>
          <a:lstStyle/>
          <a:p>
            <a:pPr marL="1516380">
              <a:lnSpc>
                <a:spcPct val="100000"/>
              </a:lnSpc>
              <a:spcBef>
                <a:spcPts val="1375"/>
              </a:spcBef>
            </a:pPr>
            <a:r>
              <a:rPr sz="2600" b="1" spc="-280" dirty="0">
                <a:solidFill>
                  <a:srgbClr val="FFFFFF"/>
                </a:solidFill>
                <a:latin typeface="Arial"/>
                <a:cs typeface="Arial"/>
              </a:rPr>
              <a:t>TRASPARENZA </a:t>
            </a:r>
            <a:r>
              <a:rPr sz="2600" b="1" spc="-295" dirty="0">
                <a:solidFill>
                  <a:srgbClr val="FFFFFF"/>
                </a:solidFill>
                <a:latin typeface="Arial"/>
                <a:cs typeface="Arial"/>
              </a:rPr>
              <a:t>DELLA</a:t>
            </a:r>
            <a:r>
              <a:rPr sz="2600" b="1" spc="-55" dirty="0">
                <a:solidFill>
                  <a:srgbClr val="FFFFFF"/>
                </a:solidFill>
                <a:latin typeface="Arial"/>
                <a:cs typeface="Arial"/>
              </a:rPr>
              <a:t> </a:t>
            </a:r>
            <a:r>
              <a:rPr sz="2600" b="1" spc="-229" dirty="0">
                <a:solidFill>
                  <a:srgbClr val="FFFFFF"/>
                </a:solidFill>
                <a:latin typeface="Arial"/>
                <a:cs typeface="Arial"/>
              </a:rPr>
              <a:t>VALUTAZIONE</a:t>
            </a:r>
            <a:endParaRPr sz="2600">
              <a:latin typeface="Arial"/>
              <a:cs typeface="Arial"/>
            </a:endParaRPr>
          </a:p>
        </p:txBody>
      </p:sp>
      <p:sp>
        <p:nvSpPr>
          <p:cNvPr id="14" name="Segnaposto numero diapositiva 13"/>
          <p:cNvSpPr>
            <a:spLocks noGrp="1"/>
          </p:cNvSpPr>
          <p:nvPr>
            <p:ph type="sldNum" sz="quarter" idx="12"/>
          </p:nvPr>
        </p:nvSpPr>
        <p:spPr/>
        <p:txBody>
          <a:bodyPr>
            <a:normAutofit fontScale="85000" lnSpcReduction="20000"/>
          </a:bodyPr>
          <a:lstStyle/>
          <a:p>
            <a:fld id="{B6F15528-21DE-4FAA-801E-634DDDAF4B2B}" type="slidenum">
              <a:rPr lang="it-IT" smtClean="0"/>
              <a:pPr/>
              <a:t>6</a:t>
            </a:fld>
            <a:endParaRPr lang="it-IT"/>
          </a:p>
        </p:txBody>
      </p:sp>
      <p:sp>
        <p:nvSpPr>
          <p:cNvPr id="15" name="Segnaposto piè di pagina 14"/>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0031" y="1497584"/>
            <a:ext cx="8074659" cy="4378325"/>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30B6FC"/>
              </a:buClr>
              <a:buFont typeface="Symbol"/>
              <a:buChar char=""/>
              <a:tabLst>
                <a:tab pos="287020" algn="l"/>
              </a:tabLst>
            </a:pPr>
            <a:r>
              <a:rPr sz="2800" spc="-160" dirty="0">
                <a:solidFill>
                  <a:srgbClr val="073D86"/>
                </a:solidFill>
                <a:latin typeface="Arial"/>
                <a:cs typeface="Arial"/>
              </a:rPr>
              <a:t>Le </a:t>
            </a:r>
            <a:r>
              <a:rPr sz="2800" spc="-10" dirty="0">
                <a:solidFill>
                  <a:srgbClr val="073D86"/>
                </a:solidFill>
                <a:latin typeface="Arial"/>
                <a:cs typeface="Arial"/>
              </a:rPr>
              <a:t>istituzioni </a:t>
            </a:r>
            <a:r>
              <a:rPr sz="2800" spc="-80" dirty="0">
                <a:solidFill>
                  <a:srgbClr val="073D86"/>
                </a:solidFill>
                <a:latin typeface="Arial"/>
                <a:cs typeface="Arial"/>
              </a:rPr>
              <a:t>scolastiche </a:t>
            </a:r>
            <a:r>
              <a:rPr sz="2800" spc="-40" dirty="0">
                <a:solidFill>
                  <a:srgbClr val="073D86"/>
                </a:solidFill>
                <a:latin typeface="Arial"/>
                <a:cs typeface="Arial"/>
              </a:rPr>
              <a:t>partecipano </a:t>
            </a:r>
            <a:r>
              <a:rPr sz="2800" spc="-70" dirty="0">
                <a:solidFill>
                  <a:srgbClr val="073D86"/>
                </a:solidFill>
                <a:latin typeface="Arial"/>
                <a:cs typeface="Arial"/>
              </a:rPr>
              <a:t>alle</a:t>
            </a:r>
            <a:r>
              <a:rPr sz="2800" spc="-360" dirty="0">
                <a:solidFill>
                  <a:srgbClr val="073D86"/>
                </a:solidFill>
                <a:latin typeface="Arial"/>
                <a:cs typeface="Arial"/>
              </a:rPr>
              <a:t> </a:t>
            </a:r>
            <a:r>
              <a:rPr sz="2800" b="1" spc="-125" dirty="0">
                <a:solidFill>
                  <a:srgbClr val="073D86"/>
                </a:solidFill>
                <a:latin typeface="Arial"/>
                <a:cs typeface="Arial"/>
              </a:rPr>
              <a:t>rilevazioni  </a:t>
            </a:r>
            <a:r>
              <a:rPr sz="2800" b="1" spc="-120" dirty="0">
                <a:solidFill>
                  <a:srgbClr val="073D86"/>
                </a:solidFill>
                <a:latin typeface="Arial"/>
                <a:cs typeface="Arial"/>
              </a:rPr>
              <a:t>internazionali </a:t>
            </a:r>
            <a:r>
              <a:rPr sz="2800" b="1" spc="-130" dirty="0">
                <a:solidFill>
                  <a:srgbClr val="073D86"/>
                </a:solidFill>
                <a:latin typeface="Arial"/>
                <a:cs typeface="Arial"/>
              </a:rPr>
              <a:t>e </a:t>
            </a:r>
            <a:r>
              <a:rPr sz="2800" b="1" spc="-150" dirty="0">
                <a:solidFill>
                  <a:srgbClr val="073D86"/>
                </a:solidFill>
                <a:latin typeface="Arial"/>
                <a:cs typeface="Arial"/>
              </a:rPr>
              <a:t>nazionali </a:t>
            </a:r>
            <a:r>
              <a:rPr sz="2800" spc="-55" dirty="0">
                <a:solidFill>
                  <a:srgbClr val="073D86"/>
                </a:solidFill>
                <a:latin typeface="Arial"/>
                <a:cs typeface="Arial"/>
              </a:rPr>
              <a:t>dei </a:t>
            </a:r>
            <a:r>
              <a:rPr sz="2800" spc="-25" dirty="0">
                <a:solidFill>
                  <a:srgbClr val="073D86"/>
                </a:solidFill>
                <a:latin typeface="Arial"/>
                <a:cs typeface="Arial"/>
              </a:rPr>
              <a:t>livelli di  apprendimento </a:t>
            </a:r>
            <a:r>
              <a:rPr sz="2800" spc="-105" dirty="0">
                <a:solidFill>
                  <a:srgbClr val="073D86"/>
                </a:solidFill>
                <a:latin typeface="Arial"/>
                <a:cs typeface="Arial"/>
              </a:rPr>
              <a:t>ai </a:t>
            </a:r>
            <a:r>
              <a:rPr sz="2800" spc="25" dirty="0">
                <a:solidFill>
                  <a:srgbClr val="073D86"/>
                </a:solidFill>
                <a:latin typeface="Arial"/>
                <a:cs typeface="Arial"/>
              </a:rPr>
              <a:t>fini </a:t>
            </a:r>
            <a:r>
              <a:rPr sz="2800" spc="-65" dirty="0">
                <a:solidFill>
                  <a:srgbClr val="073D86"/>
                </a:solidFill>
                <a:latin typeface="Arial"/>
                <a:cs typeface="Arial"/>
              </a:rPr>
              <a:t>della </a:t>
            </a:r>
            <a:r>
              <a:rPr sz="2800" spc="-55" dirty="0">
                <a:solidFill>
                  <a:srgbClr val="073D86"/>
                </a:solidFill>
                <a:latin typeface="Arial"/>
                <a:cs typeface="Arial"/>
              </a:rPr>
              <a:t>valutazione </a:t>
            </a:r>
            <a:r>
              <a:rPr sz="2800" spc="-45" dirty="0">
                <a:solidFill>
                  <a:srgbClr val="073D86"/>
                </a:solidFill>
                <a:latin typeface="Arial"/>
                <a:cs typeface="Arial"/>
              </a:rPr>
              <a:t>del </a:t>
            </a:r>
            <a:r>
              <a:rPr sz="2800" spc="-85" dirty="0">
                <a:solidFill>
                  <a:srgbClr val="073D86"/>
                </a:solidFill>
                <a:latin typeface="Arial"/>
                <a:cs typeface="Arial"/>
              </a:rPr>
              <a:t>sistema  </a:t>
            </a:r>
            <a:r>
              <a:rPr sz="2800" spc="-80" dirty="0">
                <a:solidFill>
                  <a:srgbClr val="073D86"/>
                </a:solidFill>
                <a:latin typeface="Arial"/>
                <a:cs typeface="Arial"/>
              </a:rPr>
              <a:t>nazionale </a:t>
            </a:r>
            <a:r>
              <a:rPr sz="2800" spc="-20" dirty="0">
                <a:solidFill>
                  <a:srgbClr val="073D86"/>
                </a:solidFill>
                <a:latin typeface="Arial"/>
                <a:cs typeface="Arial"/>
              </a:rPr>
              <a:t>di </a:t>
            </a:r>
            <a:r>
              <a:rPr sz="2800" spc="-35" dirty="0">
                <a:solidFill>
                  <a:srgbClr val="073D86"/>
                </a:solidFill>
                <a:latin typeface="Arial"/>
                <a:cs typeface="Arial"/>
              </a:rPr>
              <a:t>istruzione </a:t>
            </a:r>
            <a:r>
              <a:rPr sz="2800" spc="-125" dirty="0">
                <a:solidFill>
                  <a:srgbClr val="073D86"/>
                </a:solidFill>
                <a:latin typeface="Arial"/>
                <a:cs typeface="Arial"/>
              </a:rPr>
              <a:t>e </a:t>
            </a:r>
            <a:r>
              <a:rPr sz="2800" spc="-60" dirty="0">
                <a:solidFill>
                  <a:srgbClr val="073D86"/>
                </a:solidFill>
                <a:latin typeface="Arial"/>
                <a:cs typeface="Arial"/>
              </a:rPr>
              <a:t>della </a:t>
            </a:r>
            <a:r>
              <a:rPr sz="2800" spc="-30" dirty="0">
                <a:solidFill>
                  <a:srgbClr val="073D86"/>
                </a:solidFill>
                <a:latin typeface="Arial"/>
                <a:cs typeface="Arial"/>
              </a:rPr>
              <a:t>qualità </a:t>
            </a:r>
            <a:r>
              <a:rPr sz="2800" spc="-45" dirty="0">
                <a:solidFill>
                  <a:srgbClr val="073D86"/>
                </a:solidFill>
                <a:latin typeface="Arial"/>
                <a:cs typeface="Arial"/>
              </a:rPr>
              <a:t>del </a:t>
            </a:r>
            <a:r>
              <a:rPr sz="2800" spc="15" dirty="0">
                <a:solidFill>
                  <a:srgbClr val="073D86"/>
                </a:solidFill>
                <a:latin typeface="Arial"/>
                <a:cs typeface="Arial"/>
              </a:rPr>
              <a:t>proprio  </a:t>
            </a:r>
            <a:r>
              <a:rPr sz="2800" spc="-65" dirty="0">
                <a:solidFill>
                  <a:srgbClr val="073D86"/>
                </a:solidFill>
                <a:latin typeface="Arial"/>
                <a:cs typeface="Arial"/>
              </a:rPr>
              <a:t>servizio.</a:t>
            </a:r>
            <a:endParaRPr sz="2800">
              <a:latin typeface="Arial"/>
              <a:cs typeface="Arial"/>
            </a:endParaRPr>
          </a:p>
          <a:p>
            <a:pPr marL="287020" marR="6350" indent="-274320" algn="just">
              <a:lnSpc>
                <a:spcPct val="100000"/>
              </a:lnSpc>
              <a:spcBef>
                <a:spcPts val="675"/>
              </a:spcBef>
              <a:buClr>
                <a:srgbClr val="30B6FC"/>
              </a:buClr>
              <a:buFont typeface="Symbol"/>
              <a:buChar char=""/>
              <a:tabLst>
                <a:tab pos="365125" algn="l"/>
              </a:tabLst>
            </a:pPr>
            <a:r>
              <a:rPr sz="2800" spc="-5" dirty="0">
                <a:solidFill>
                  <a:srgbClr val="073D86"/>
                </a:solidFill>
                <a:latin typeface="Arial"/>
                <a:cs typeface="Arial"/>
              </a:rPr>
              <a:t>I </a:t>
            </a:r>
            <a:r>
              <a:rPr sz="2800" b="1" spc="-114" dirty="0">
                <a:solidFill>
                  <a:srgbClr val="073D86"/>
                </a:solidFill>
                <a:latin typeface="Arial"/>
                <a:cs typeface="Arial"/>
              </a:rPr>
              <a:t>minori </a:t>
            </a:r>
            <a:r>
              <a:rPr sz="2800" b="1" spc="-215" dirty="0">
                <a:solidFill>
                  <a:srgbClr val="073D86"/>
                </a:solidFill>
                <a:latin typeface="Arial"/>
                <a:cs typeface="Arial"/>
              </a:rPr>
              <a:t>con </a:t>
            </a:r>
            <a:r>
              <a:rPr sz="2800" b="1" spc="-135" dirty="0">
                <a:solidFill>
                  <a:srgbClr val="073D86"/>
                </a:solidFill>
                <a:latin typeface="Arial"/>
                <a:cs typeface="Arial"/>
              </a:rPr>
              <a:t>cittadinanza </a:t>
            </a:r>
            <a:r>
              <a:rPr sz="2800" b="1" spc="-165" dirty="0">
                <a:solidFill>
                  <a:srgbClr val="073D86"/>
                </a:solidFill>
                <a:latin typeface="Arial"/>
                <a:cs typeface="Arial"/>
              </a:rPr>
              <a:t>non </a:t>
            </a:r>
            <a:r>
              <a:rPr sz="2800" b="1" spc="-114" dirty="0">
                <a:solidFill>
                  <a:srgbClr val="073D86"/>
                </a:solidFill>
                <a:latin typeface="Arial"/>
                <a:cs typeface="Arial"/>
              </a:rPr>
              <a:t>italiana </a:t>
            </a:r>
            <a:r>
              <a:rPr sz="2800" spc="-35" dirty="0">
                <a:solidFill>
                  <a:srgbClr val="073D86"/>
                </a:solidFill>
                <a:latin typeface="Arial"/>
                <a:cs typeface="Arial"/>
              </a:rPr>
              <a:t>presenti </a:t>
            </a:r>
            <a:r>
              <a:rPr sz="2800" spc="-95" dirty="0">
                <a:solidFill>
                  <a:srgbClr val="073D86"/>
                </a:solidFill>
                <a:latin typeface="Arial"/>
                <a:cs typeface="Arial"/>
              </a:rPr>
              <a:t>sul  </a:t>
            </a:r>
            <a:r>
              <a:rPr sz="2800" spc="45" dirty="0">
                <a:solidFill>
                  <a:srgbClr val="073D86"/>
                </a:solidFill>
                <a:latin typeface="Arial"/>
                <a:cs typeface="Arial"/>
              </a:rPr>
              <a:t>territorio </a:t>
            </a:r>
            <a:r>
              <a:rPr sz="2800" spc="-80" dirty="0">
                <a:solidFill>
                  <a:srgbClr val="073D86"/>
                </a:solidFill>
                <a:latin typeface="Arial"/>
                <a:cs typeface="Arial"/>
              </a:rPr>
              <a:t>nazionale </a:t>
            </a:r>
            <a:r>
              <a:rPr sz="2800" spc="-65" dirty="0">
                <a:solidFill>
                  <a:srgbClr val="073D86"/>
                </a:solidFill>
                <a:latin typeface="Arial"/>
                <a:cs typeface="Arial"/>
              </a:rPr>
              <a:t>hanno  </a:t>
            </a:r>
            <a:r>
              <a:rPr sz="2800" spc="65" dirty="0">
                <a:solidFill>
                  <a:srgbClr val="073D86"/>
                </a:solidFill>
                <a:latin typeface="Arial"/>
                <a:cs typeface="Arial"/>
              </a:rPr>
              <a:t>diritto </a:t>
            </a:r>
            <a:r>
              <a:rPr sz="2800" spc="-25" dirty="0">
                <a:solidFill>
                  <a:srgbClr val="073D86"/>
                </a:solidFill>
                <a:latin typeface="Arial"/>
                <a:cs typeface="Arial"/>
              </a:rPr>
              <a:t>all'istruzione,  </a:t>
            </a:r>
            <a:r>
              <a:rPr sz="2800" spc="-75" dirty="0">
                <a:solidFill>
                  <a:srgbClr val="073D86"/>
                </a:solidFill>
                <a:latin typeface="Arial"/>
                <a:cs typeface="Arial"/>
              </a:rPr>
              <a:t>come </a:t>
            </a:r>
            <a:r>
              <a:rPr sz="2800" spc="-20" dirty="0">
                <a:solidFill>
                  <a:srgbClr val="073D86"/>
                </a:solidFill>
                <a:latin typeface="Arial"/>
                <a:cs typeface="Arial"/>
              </a:rPr>
              <a:t>previsto </a:t>
            </a:r>
            <a:r>
              <a:rPr sz="2800" spc="-5" dirty="0">
                <a:solidFill>
                  <a:srgbClr val="073D86"/>
                </a:solidFill>
                <a:latin typeface="Arial"/>
                <a:cs typeface="Arial"/>
              </a:rPr>
              <a:t>dall'articolo </a:t>
            </a:r>
            <a:r>
              <a:rPr sz="2800" spc="-130" dirty="0">
                <a:solidFill>
                  <a:srgbClr val="073D86"/>
                </a:solidFill>
                <a:latin typeface="Arial"/>
                <a:cs typeface="Arial"/>
              </a:rPr>
              <a:t>45 </a:t>
            </a:r>
            <a:r>
              <a:rPr sz="2800" spc="-45" dirty="0">
                <a:solidFill>
                  <a:srgbClr val="073D86"/>
                </a:solidFill>
                <a:latin typeface="Arial"/>
                <a:cs typeface="Arial"/>
              </a:rPr>
              <a:t>del </a:t>
            </a:r>
            <a:r>
              <a:rPr sz="2800" spc="-295" dirty="0">
                <a:solidFill>
                  <a:srgbClr val="073D86"/>
                </a:solidFill>
                <a:latin typeface="Arial"/>
                <a:cs typeface="Arial"/>
              </a:rPr>
              <a:t>DPR </a:t>
            </a:r>
            <a:r>
              <a:rPr sz="2800" spc="-114" dirty="0">
                <a:solidFill>
                  <a:srgbClr val="073D86"/>
                </a:solidFill>
                <a:latin typeface="Arial"/>
                <a:cs typeface="Arial"/>
              </a:rPr>
              <a:t>394/1999, </a:t>
            </a:r>
            <a:r>
              <a:rPr sz="2800" spc="-125" dirty="0">
                <a:solidFill>
                  <a:srgbClr val="073D86"/>
                </a:solidFill>
                <a:latin typeface="Arial"/>
                <a:cs typeface="Arial"/>
              </a:rPr>
              <a:t>e  </a:t>
            </a:r>
            <a:r>
              <a:rPr sz="2800" spc="-65" dirty="0">
                <a:solidFill>
                  <a:srgbClr val="073D86"/>
                </a:solidFill>
                <a:latin typeface="Arial"/>
                <a:cs typeface="Arial"/>
              </a:rPr>
              <a:t>sono </a:t>
            </a:r>
            <a:r>
              <a:rPr sz="2800" spc="-5" dirty="0">
                <a:solidFill>
                  <a:srgbClr val="073D86"/>
                </a:solidFill>
                <a:latin typeface="Arial"/>
                <a:cs typeface="Arial"/>
              </a:rPr>
              <a:t>valutati </a:t>
            </a:r>
            <a:r>
              <a:rPr sz="2800" spc="-55" dirty="0">
                <a:solidFill>
                  <a:srgbClr val="073D86"/>
                </a:solidFill>
                <a:latin typeface="Arial"/>
                <a:cs typeface="Arial"/>
              </a:rPr>
              <a:t>nelle </a:t>
            </a:r>
            <a:r>
              <a:rPr sz="2800" spc="10" dirty="0">
                <a:solidFill>
                  <a:srgbClr val="073D86"/>
                </a:solidFill>
                <a:latin typeface="Arial"/>
                <a:cs typeface="Arial"/>
              </a:rPr>
              <a:t>forme </a:t>
            </a:r>
            <a:r>
              <a:rPr sz="2800" spc="-125" dirty="0">
                <a:solidFill>
                  <a:srgbClr val="073D86"/>
                </a:solidFill>
                <a:latin typeface="Arial"/>
                <a:cs typeface="Arial"/>
              </a:rPr>
              <a:t>e </a:t>
            </a:r>
            <a:r>
              <a:rPr sz="2800" spc="-60" dirty="0">
                <a:solidFill>
                  <a:srgbClr val="073D86"/>
                </a:solidFill>
                <a:latin typeface="Arial"/>
                <a:cs typeface="Arial"/>
              </a:rPr>
              <a:t>nei </a:t>
            </a:r>
            <a:r>
              <a:rPr sz="2800" spc="-20" dirty="0">
                <a:solidFill>
                  <a:srgbClr val="073D86"/>
                </a:solidFill>
                <a:latin typeface="Arial"/>
                <a:cs typeface="Arial"/>
              </a:rPr>
              <a:t>modi previsti </a:t>
            </a:r>
            <a:r>
              <a:rPr sz="2800" spc="-25" dirty="0">
                <a:solidFill>
                  <a:srgbClr val="073D86"/>
                </a:solidFill>
                <a:latin typeface="Arial"/>
                <a:cs typeface="Arial"/>
              </a:rPr>
              <a:t>per </a:t>
            </a:r>
            <a:r>
              <a:rPr sz="2800" spc="-15" dirty="0">
                <a:solidFill>
                  <a:srgbClr val="073D86"/>
                </a:solidFill>
                <a:latin typeface="Arial"/>
                <a:cs typeface="Arial"/>
              </a:rPr>
              <a:t>i </a:t>
            </a:r>
            <a:r>
              <a:rPr sz="2800" spc="745" dirty="0">
                <a:solidFill>
                  <a:srgbClr val="073D86"/>
                </a:solidFill>
                <a:latin typeface="Arial"/>
                <a:cs typeface="Arial"/>
              </a:rPr>
              <a:t> </a:t>
            </a:r>
            <a:r>
              <a:rPr sz="2800" dirty="0">
                <a:solidFill>
                  <a:srgbClr val="073D86"/>
                </a:solidFill>
                <a:latin typeface="Arial"/>
                <a:cs typeface="Arial"/>
              </a:rPr>
              <a:t>cittadini</a:t>
            </a:r>
            <a:r>
              <a:rPr sz="2800" spc="-170" dirty="0">
                <a:solidFill>
                  <a:srgbClr val="073D86"/>
                </a:solidFill>
                <a:latin typeface="Arial"/>
                <a:cs typeface="Arial"/>
              </a:rPr>
              <a:t> </a:t>
            </a:r>
            <a:r>
              <a:rPr sz="2800" spc="-35" dirty="0">
                <a:solidFill>
                  <a:srgbClr val="073D86"/>
                </a:solidFill>
                <a:latin typeface="Arial"/>
                <a:cs typeface="Arial"/>
              </a:rPr>
              <a:t>italiani.</a:t>
            </a:r>
            <a:endParaRPr sz="2800">
              <a:latin typeface="Arial"/>
              <a:cs typeface="Arial"/>
            </a:endParaRPr>
          </a:p>
        </p:txBody>
      </p:sp>
      <p:sp>
        <p:nvSpPr>
          <p:cNvPr id="3" name="object 3"/>
          <p:cNvSpPr/>
          <p:nvPr/>
        </p:nvSpPr>
        <p:spPr>
          <a:xfrm>
            <a:off x="431291" y="260604"/>
            <a:ext cx="8229600" cy="1003300"/>
          </a:xfrm>
          <a:custGeom>
            <a:avLst/>
            <a:gdLst/>
            <a:ahLst/>
            <a:cxnLst/>
            <a:rect l="l" t="t" r="r" b="b"/>
            <a:pathLst>
              <a:path w="8229600" h="1003300">
                <a:moveTo>
                  <a:pt x="0" y="1002792"/>
                </a:moveTo>
                <a:lnTo>
                  <a:pt x="8229600" y="1002792"/>
                </a:lnTo>
                <a:lnTo>
                  <a:pt x="8229600" y="0"/>
                </a:lnTo>
                <a:lnTo>
                  <a:pt x="0" y="0"/>
                </a:lnTo>
                <a:lnTo>
                  <a:pt x="0" y="1002792"/>
                </a:lnTo>
                <a:close/>
              </a:path>
            </a:pathLst>
          </a:custGeom>
          <a:solidFill>
            <a:srgbClr val="4584D2"/>
          </a:solidFill>
        </p:spPr>
        <p:txBody>
          <a:bodyPr wrap="square" lIns="0" tIns="0" rIns="0" bIns="0" rtlCol="0"/>
          <a:lstStyle/>
          <a:p>
            <a:endParaRPr/>
          </a:p>
        </p:txBody>
      </p:sp>
      <p:sp>
        <p:nvSpPr>
          <p:cNvPr id="4" name="object 4"/>
          <p:cNvSpPr txBox="1">
            <a:spLocks noGrp="1"/>
          </p:cNvSpPr>
          <p:nvPr>
            <p:ph type="title"/>
          </p:nvPr>
        </p:nvSpPr>
        <p:spPr>
          <a:xfrm>
            <a:off x="978509" y="360650"/>
            <a:ext cx="7131050" cy="905376"/>
          </a:xfrm>
          <a:prstGeom prst="rect">
            <a:avLst/>
          </a:prstGeom>
        </p:spPr>
        <p:txBody>
          <a:bodyPr vert="horz" wrap="square" lIns="0" tIns="12700" rIns="0" bIns="0" rtlCol="0">
            <a:spAutoFit/>
          </a:bodyPr>
          <a:lstStyle/>
          <a:p>
            <a:pPr marL="12700">
              <a:lnSpc>
                <a:spcPct val="100000"/>
              </a:lnSpc>
              <a:spcBef>
                <a:spcPts val="100"/>
              </a:spcBef>
            </a:pPr>
            <a:r>
              <a:rPr sz="2900" spc="-240" dirty="0"/>
              <a:t>ALTRI </a:t>
            </a:r>
            <a:r>
              <a:rPr sz="2900" spc="-110" dirty="0"/>
              <a:t>PRINCIPI </a:t>
            </a:r>
            <a:r>
              <a:rPr sz="2900" spc="-155" dirty="0"/>
              <a:t>GENERALI </a:t>
            </a:r>
            <a:r>
              <a:rPr sz="2900" spc="-220" dirty="0"/>
              <a:t>DELLA</a:t>
            </a:r>
            <a:r>
              <a:rPr sz="2900" spc="-400" dirty="0"/>
              <a:t> </a:t>
            </a:r>
            <a:r>
              <a:rPr sz="2900" spc="-195" dirty="0"/>
              <a:t>VALUTAZIONE</a:t>
            </a:r>
            <a:endParaRPr sz="2900" dirty="0"/>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7</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2057400"/>
            <a:ext cx="7848600" cy="4324902"/>
          </a:xfrm>
          <a:prstGeom prst="rect">
            <a:avLst/>
          </a:prstGeom>
        </p:spPr>
        <p:txBody>
          <a:bodyPr vert="horz" wrap="square" lIns="0" tIns="13335" rIns="0" bIns="0" rtlCol="0">
            <a:spAutoFit/>
          </a:bodyPr>
          <a:lstStyle/>
          <a:p>
            <a:pPr algn="ctr">
              <a:lnSpc>
                <a:spcPct val="100000"/>
              </a:lnSpc>
              <a:spcBef>
                <a:spcPts val="105"/>
              </a:spcBef>
            </a:pPr>
            <a:r>
              <a:rPr sz="2600" b="1" spc="-185" dirty="0">
                <a:solidFill>
                  <a:srgbClr val="C00000"/>
                </a:solidFill>
                <a:latin typeface="Trebuchet MS"/>
                <a:cs typeface="Trebuchet MS"/>
              </a:rPr>
              <a:t>Fonti:</a:t>
            </a:r>
            <a:endParaRPr sz="2600" dirty="0">
              <a:latin typeface="Trebuchet MS"/>
              <a:cs typeface="Trebuchet MS"/>
            </a:endParaRPr>
          </a:p>
          <a:p>
            <a:pPr marL="12700" marR="5080" indent="-2540" algn="ctr">
              <a:lnSpc>
                <a:spcPct val="100000"/>
              </a:lnSpc>
            </a:pPr>
            <a:r>
              <a:rPr sz="2600" spc="-105" dirty="0">
                <a:solidFill>
                  <a:srgbClr val="073D86"/>
                </a:solidFill>
                <a:latin typeface="Arial"/>
                <a:cs typeface="Arial"/>
              </a:rPr>
              <a:t>Decreto </a:t>
            </a:r>
            <a:r>
              <a:rPr sz="2600" spc="-80" dirty="0">
                <a:solidFill>
                  <a:srgbClr val="073D86"/>
                </a:solidFill>
                <a:latin typeface="Arial"/>
                <a:cs typeface="Arial"/>
              </a:rPr>
              <a:t>legislativo </a:t>
            </a:r>
            <a:r>
              <a:rPr sz="2600" spc="-125" dirty="0">
                <a:solidFill>
                  <a:srgbClr val="073D86"/>
                </a:solidFill>
                <a:latin typeface="Arial"/>
                <a:cs typeface="Arial"/>
              </a:rPr>
              <a:t>13 </a:t>
            </a:r>
            <a:r>
              <a:rPr sz="2600" spc="-60" dirty="0">
                <a:solidFill>
                  <a:srgbClr val="073D86"/>
                </a:solidFill>
                <a:latin typeface="Arial"/>
                <a:cs typeface="Arial"/>
              </a:rPr>
              <a:t>aprile </a:t>
            </a:r>
            <a:r>
              <a:rPr sz="2600" spc="-125" dirty="0">
                <a:solidFill>
                  <a:srgbClr val="073D86"/>
                </a:solidFill>
                <a:latin typeface="Arial"/>
                <a:cs typeface="Arial"/>
              </a:rPr>
              <a:t>2017 </a:t>
            </a:r>
            <a:r>
              <a:rPr sz="2600" spc="-75" dirty="0">
                <a:solidFill>
                  <a:srgbClr val="073D86"/>
                </a:solidFill>
                <a:latin typeface="Arial"/>
                <a:cs typeface="Arial"/>
              </a:rPr>
              <a:t>n. </a:t>
            </a:r>
            <a:r>
              <a:rPr sz="2600" spc="-125" dirty="0">
                <a:solidFill>
                  <a:srgbClr val="073D86"/>
                </a:solidFill>
                <a:latin typeface="Arial"/>
                <a:cs typeface="Arial"/>
              </a:rPr>
              <a:t>62  </a:t>
            </a:r>
            <a:r>
              <a:rPr sz="2600" spc="-110" dirty="0">
                <a:solidFill>
                  <a:srgbClr val="073D86"/>
                </a:solidFill>
                <a:latin typeface="Arial"/>
                <a:cs typeface="Arial"/>
              </a:rPr>
              <a:t>Decreto </a:t>
            </a:r>
            <a:r>
              <a:rPr sz="2600" spc="-50" dirty="0">
                <a:solidFill>
                  <a:srgbClr val="073D86"/>
                </a:solidFill>
                <a:latin typeface="Arial"/>
                <a:cs typeface="Arial"/>
              </a:rPr>
              <a:t>Ministeriale </a:t>
            </a:r>
            <a:r>
              <a:rPr sz="2600" spc="-110" dirty="0">
                <a:solidFill>
                  <a:srgbClr val="073D86"/>
                </a:solidFill>
                <a:latin typeface="Arial"/>
                <a:cs typeface="Arial"/>
              </a:rPr>
              <a:t>n.769 </a:t>
            </a:r>
            <a:r>
              <a:rPr sz="2600" spc="-75" dirty="0">
                <a:solidFill>
                  <a:srgbClr val="073D86"/>
                </a:solidFill>
                <a:latin typeface="Arial"/>
                <a:cs typeface="Arial"/>
              </a:rPr>
              <a:t>del</a:t>
            </a:r>
            <a:r>
              <a:rPr sz="2600" spc="-385" dirty="0">
                <a:solidFill>
                  <a:srgbClr val="073D86"/>
                </a:solidFill>
                <a:latin typeface="Arial"/>
                <a:cs typeface="Arial"/>
              </a:rPr>
              <a:t> </a:t>
            </a:r>
            <a:r>
              <a:rPr sz="2600" spc="-50" dirty="0">
                <a:solidFill>
                  <a:srgbClr val="073D86"/>
                </a:solidFill>
                <a:latin typeface="Arial"/>
                <a:cs typeface="Arial"/>
              </a:rPr>
              <a:t>26/11/2018</a:t>
            </a:r>
            <a:endParaRPr sz="2600" dirty="0">
              <a:latin typeface="Arial"/>
              <a:cs typeface="Arial"/>
            </a:endParaRPr>
          </a:p>
          <a:p>
            <a:pPr marL="50800" marR="45720" algn="ctr">
              <a:lnSpc>
                <a:spcPct val="100000"/>
              </a:lnSpc>
              <a:spcBef>
                <a:spcPts val="2280"/>
              </a:spcBef>
            </a:pPr>
            <a:r>
              <a:rPr sz="2600" spc="-290" dirty="0" smtClean="0">
                <a:solidFill>
                  <a:srgbClr val="073D86"/>
                </a:solidFill>
                <a:latin typeface="Arial"/>
                <a:cs typeface="Arial"/>
              </a:rPr>
              <a:t>Ed</a:t>
            </a:r>
            <a:r>
              <a:rPr lang="it-IT" sz="2600" spc="-290" dirty="0" smtClean="0">
                <a:solidFill>
                  <a:srgbClr val="073D86"/>
                </a:solidFill>
                <a:latin typeface="Arial"/>
                <a:cs typeface="Arial"/>
              </a:rPr>
              <a:t> </a:t>
            </a:r>
            <a:r>
              <a:rPr sz="2600" spc="-290" dirty="0" smtClean="0">
                <a:solidFill>
                  <a:srgbClr val="073D86"/>
                </a:solidFill>
                <a:latin typeface="Arial"/>
                <a:cs typeface="Arial"/>
              </a:rPr>
              <a:t> </a:t>
            </a:r>
            <a:r>
              <a:rPr sz="2600" spc="-15" dirty="0">
                <a:solidFill>
                  <a:srgbClr val="073D86"/>
                </a:solidFill>
                <a:latin typeface="Arial"/>
                <a:cs typeface="Arial"/>
              </a:rPr>
              <a:t>inoltre </a:t>
            </a:r>
            <a:r>
              <a:rPr sz="2600" spc="-90" dirty="0">
                <a:solidFill>
                  <a:srgbClr val="073D86"/>
                </a:solidFill>
                <a:latin typeface="Arial"/>
                <a:cs typeface="Arial"/>
              </a:rPr>
              <a:t>(</a:t>
            </a:r>
            <a:r>
              <a:rPr sz="2600" b="1" spc="-90" dirty="0">
                <a:solidFill>
                  <a:srgbClr val="073D86"/>
                </a:solidFill>
                <a:latin typeface="Trebuchet MS"/>
                <a:cs typeface="Trebuchet MS"/>
              </a:rPr>
              <a:t>solo </a:t>
            </a:r>
            <a:r>
              <a:rPr sz="2600" spc="-70" dirty="0">
                <a:solidFill>
                  <a:srgbClr val="073D86"/>
                </a:solidFill>
                <a:latin typeface="Arial"/>
                <a:cs typeface="Arial"/>
              </a:rPr>
              <a:t>per le </a:t>
            </a:r>
            <a:r>
              <a:rPr sz="2600" spc="-20" dirty="0">
                <a:solidFill>
                  <a:srgbClr val="073D86"/>
                </a:solidFill>
                <a:latin typeface="Arial"/>
                <a:cs typeface="Arial"/>
              </a:rPr>
              <a:t>parti </a:t>
            </a:r>
            <a:r>
              <a:rPr sz="2600" spc="-80" dirty="0">
                <a:solidFill>
                  <a:srgbClr val="073D86"/>
                </a:solidFill>
                <a:latin typeface="Arial"/>
                <a:cs typeface="Arial"/>
              </a:rPr>
              <a:t>non</a:t>
            </a:r>
            <a:r>
              <a:rPr sz="2600" spc="-520" dirty="0">
                <a:solidFill>
                  <a:srgbClr val="073D86"/>
                </a:solidFill>
                <a:latin typeface="Arial"/>
                <a:cs typeface="Arial"/>
              </a:rPr>
              <a:t> </a:t>
            </a:r>
            <a:r>
              <a:rPr sz="2600" spc="-100" dirty="0">
                <a:solidFill>
                  <a:srgbClr val="073D86"/>
                </a:solidFill>
                <a:latin typeface="Arial"/>
                <a:cs typeface="Arial"/>
              </a:rPr>
              <a:t>abrogate):  </a:t>
            </a:r>
            <a:r>
              <a:rPr sz="2600" spc="-225" dirty="0">
                <a:solidFill>
                  <a:srgbClr val="073D86"/>
                </a:solidFill>
                <a:latin typeface="Arial"/>
                <a:cs typeface="Arial"/>
              </a:rPr>
              <a:t>Legge</a:t>
            </a:r>
            <a:r>
              <a:rPr sz="2600" spc="-155" dirty="0">
                <a:solidFill>
                  <a:srgbClr val="073D86"/>
                </a:solidFill>
                <a:latin typeface="Arial"/>
                <a:cs typeface="Arial"/>
              </a:rPr>
              <a:t> </a:t>
            </a:r>
            <a:r>
              <a:rPr sz="2600" spc="-80" dirty="0">
                <a:solidFill>
                  <a:srgbClr val="073D86"/>
                </a:solidFill>
                <a:latin typeface="Arial"/>
                <a:cs typeface="Arial"/>
              </a:rPr>
              <a:t>425/1997</a:t>
            </a:r>
            <a:endParaRPr sz="2600" dirty="0">
              <a:latin typeface="Arial"/>
              <a:cs typeface="Arial"/>
            </a:endParaRPr>
          </a:p>
          <a:p>
            <a:pPr marL="1905" algn="ctr">
              <a:lnSpc>
                <a:spcPct val="100000"/>
              </a:lnSpc>
            </a:pPr>
            <a:r>
              <a:rPr sz="2600" spc="-380" dirty="0">
                <a:solidFill>
                  <a:srgbClr val="073D86"/>
                </a:solidFill>
                <a:latin typeface="Arial"/>
                <a:cs typeface="Arial"/>
              </a:rPr>
              <a:t>DPR</a:t>
            </a:r>
            <a:r>
              <a:rPr sz="2600" spc="-155" dirty="0">
                <a:solidFill>
                  <a:srgbClr val="073D86"/>
                </a:solidFill>
                <a:latin typeface="Arial"/>
                <a:cs typeface="Arial"/>
              </a:rPr>
              <a:t> </a:t>
            </a:r>
            <a:r>
              <a:rPr sz="2600" spc="-80" dirty="0">
                <a:solidFill>
                  <a:srgbClr val="073D86"/>
                </a:solidFill>
                <a:latin typeface="Arial"/>
                <a:cs typeface="Arial"/>
              </a:rPr>
              <a:t>122/2009</a:t>
            </a:r>
            <a:endParaRPr sz="2600" dirty="0">
              <a:latin typeface="Arial"/>
              <a:cs typeface="Arial"/>
            </a:endParaRPr>
          </a:p>
          <a:p>
            <a:pPr>
              <a:lnSpc>
                <a:spcPct val="100000"/>
              </a:lnSpc>
              <a:spcBef>
                <a:spcPts val="15"/>
              </a:spcBef>
            </a:pPr>
            <a:endParaRPr sz="2700" dirty="0">
              <a:latin typeface="Times New Roman"/>
              <a:cs typeface="Times New Roman"/>
            </a:endParaRPr>
          </a:p>
          <a:p>
            <a:pPr algn="ctr">
              <a:lnSpc>
                <a:spcPct val="100000"/>
              </a:lnSpc>
              <a:spcBef>
                <a:spcPts val="5"/>
              </a:spcBef>
            </a:pPr>
            <a:r>
              <a:rPr sz="2600" spc="-95" dirty="0">
                <a:solidFill>
                  <a:srgbClr val="C00000"/>
                </a:solidFill>
                <a:latin typeface="Arial"/>
                <a:cs typeface="Arial"/>
              </a:rPr>
              <a:t>Indicazioni</a:t>
            </a:r>
            <a:r>
              <a:rPr sz="2600" spc="-160" dirty="0">
                <a:solidFill>
                  <a:srgbClr val="C00000"/>
                </a:solidFill>
                <a:latin typeface="Arial"/>
                <a:cs typeface="Arial"/>
              </a:rPr>
              <a:t> </a:t>
            </a:r>
            <a:r>
              <a:rPr sz="2600" spc="-170" dirty="0">
                <a:solidFill>
                  <a:srgbClr val="C00000"/>
                </a:solidFill>
                <a:latin typeface="Arial"/>
                <a:cs typeface="Arial"/>
              </a:rPr>
              <a:t>MIUR</a:t>
            </a:r>
            <a:endParaRPr sz="2600" dirty="0">
              <a:latin typeface="Arial"/>
              <a:cs typeface="Arial"/>
            </a:endParaRPr>
          </a:p>
          <a:p>
            <a:pPr algn="ctr">
              <a:lnSpc>
                <a:spcPct val="100000"/>
              </a:lnSpc>
            </a:pPr>
            <a:r>
              <a:rPr sz="2600" spc="-90" dirty="0">
                <a:solidFill>
                  <a:srgbClr val="073D86"/>
                </a:solidFill>
                <a:latin typeface="Arial"/>
                <a:cs typeface="Arial"/>
              </a:rPr>
              <a:t>Nota </a:t>
            </a:r>
            <a:r>
              <a:rPr sz="2600" spc="-170" dirty="0">
                <a:solidFill>
                  <a:srgbClr val="073D86"/>
                </a:solidFill>
                <a:latin typeface="Arial"/>
                <a:cs typeface="Arial"/>
              </a:rPr>
              <a:t>MIUR </a:t>
            </a:r>
            <a:r>
              <a:rPr sz="2600" spc="-75" dirty="0">
                <a:solidFill>
                  <a:srgbClr val="073D86"/>
                </a:solidFill>
                <a:latin typeface="Arial"/>
                <a:cs typeface="Arial"/>
              </a:rPr>
              <a:t>n. </a:t>
            </a:r>
            <a:r>
              <a:rPr sz="2600" spc="-125" dirty="0">
                <a:solidFill>
                  <a:srgbClr val="073D86"/>
                </a:solidFill>
                <a:latin typeface="Arial"/>
                <a:cs typeface="Arial"/>
              </a:rPr>
              <a:t>3050 </a:t>
            </a:r>
            <a:r>
              <a:rPr sz="2600" spc="-75" dirty="0">
                <a:solidFill>
                  <a:srgbClr val="073D86"/>
                </a:solidFill>
                <a:latin typeface="Arial"/>
                <a:cs typeface="Arial"/>
              </a:rPr>
              <a:t>del </a:t>
            </a:r>
            <a:r>
              <a:rPr sz="2600" spc="-125" dirty="0">
                <a:solidFill>
                  <a:srgbClr val="073D86"/>
                </a:solidFill>
                <a:latin typeface="Arial"/>
                <a:cs typeface="Arial"/>
              </a:rPr>
              <a:t>4 </a:t>
            </a:r>
            <a:r>
              <a:rPr sz="2600" spc="-25" dirty="0">
                <a:solidFill>
                  <a:srgbClr val="073D86"/>
                </a:solidFill>
                <a:latin typeface="Arial"/>
                <a:cs typeface="Arial"/>
              </a:rPr>
              <a:t>ottobre</a:t>
            </a:r>
            <a:r>
              <a:rPr sz="2600" spc="-425" dirty="0">
                <a:solidFill>
                  <a:srgbClr val="073D86"/>
                </a:solidFill>
                <a:latin typeface="Arial"/>
                <a:cs typeface="Arial"/>
              </a:rPr>
              <a:t> </a:t>
            </a:r>
            <a:r>
              <a:rPr sz="2600" spc="-125" dirty="0">
                <a:solidFill>
                  <a:srgbClr val="073D86"/>
                </a:solidFill>
                <a:latin typeface="Arial"/>
                <a:cs typeface="Arial"/>
              </a:rPr>
              <a:t>2018</a:t>
            </a:r>
            <a:endParaRPr sz="2600" dirty="0">
              <a:latin typeface="Arial"/>
              <a:cs typeface="Arial"/>
            </a:endParaRPr>
          </a:p>
          <a:p>
            <a:pPr algn="ctr">
              <a:lnSpc>
                <a:spcPct val="100000"/>
              </a:lnSpc>
            </a:pPr>
            <a:r>
              <a:rPr sz="2600" spc="-90" dirty="0">
                <a:solidFill>
                  <a:srgbClr val="073D86"/>
                </a:solidFill>
                <a:latin typeface="Arial"/>
                <a:cs typeface="Arial"/>
              </a:rPr>
              <a:t>Nota </a:t>
            </a:r>
            <a:r>
              <a:rPr sz="2600" spc="-170" dirty="0">
                <a:solidFill>
                  <a:srgbClr val="073D86"/>
                </a:solidFill>
                <a:latin typeface="Arial"/>
                <a:cs typeface="Arial"/>
              </a:rPr>
              <a:t>MIUR </a:t>
            </a:r>
            <a:r>
              <a:rPr sz="2600" spc="-75" dirty="0">
                <a:solidFill>
                  <a:srgbClr val="073D86"/>
                </a:solidFill>
                <a:latin typeface="Arial"/>
                <a:cs typeface="Arial"/>
              </a:rPr>
              <a:t>n. </a:t>
            </a:r>
            <a:r>
              <a:rPr sz="2600" spc="-130" dirty="0">
                <a:solidFill>
                  <a:srgbClr val="073D86"/>
                </a:solidFill>
                <a:latin typeface="Arial"/>
                <a:cs typeface="Arial"/>
              </a:rPr>
              <a:t>17676 </a:t>
            </a:r>
            <a:r>
              <a:rPr sz="2600" spc="-75" dirty="0">
                <a:solidFill>
                  <a:srgbClr val="073D86"/>
                </a:solidFill>
                <a:latin typeface="Arial"/>
                <a:cs typeface="Arial"/>
              </a:rPr>
              <a:t>del </a:t>
            </a:r>
            <a:r>
              <a:rPr sz="2600" spc="-130" dirty="0">
                <a:solidFill>
                  <a:srgbClr val="073D86"/>
                </a:solidFill>
                <a:latin typeface="Arial"/>
                <a:cs typeface="Arial"/>
              </a:rPr>
              <a:t>10 </a:t>
            </a:r>
            <a:r>
              <a:rPr sz="2600" spc="-25" dirty="0">
                <a:solidFill>
                  <a:srgbClr val="073D86"/>
                </a:solidFill>
                <a:latin typeface="Arial"/>
                <a:cs typeface="Arial"/>
              </a:rPr>
              <a:t>ottobre</a:t>
            </a:r>
            <a:r>
              <a:rPr sz="2600" spc="-400" dirty="0">
                <a:solidFill>
                  <a:srgbClr val="073D86"/>
                </a:solidFill>
                <a:latin typeface="Arial"/>
                <a:cs typeface="Arial"/>
              </a:rPr>
              <a:t> </a:t>
            </a:r>
            <a:r>
              <a:rPr sz="2600" spc="-130" dirty="0">
                <a:solidFill>
                  <a:srgbClr val="073D86"/>
                </a:solidFill>
                <a:latin typeface="Arial"/>
                <a:cs typeface="Arial"/>
              </a:rPr>
              <a:t>2018</a:t>
            </a:r>
            <a:endParaRPr sz="2600" dirty="0">
              <a:latin typeface="Arial"/>
              <a:cs typeface="Arial"/>
            </a:endParaRPr>
          </a:p>
        </p:txBody>
      </p:sp>
      <p:sp>
        <p:nvSpPr>
          <p:cNvPr id="3" name="object 3"/>
          <p:cNvSpPr txBox="1">
            <a:spLocks noGrp="1"/>
          </p:cNvSpPr>
          <p:nvPr>
            <p:ph type="title"/>
          </p:nvPr>
        </p:nvSpPr>
        <p:spPr>
          <a:xfrm>
            <a:off x="609600" y="228600"/>
            <a:ext cx="8229600" cy="533400"/>
          </a:xfrm>
          <a:prstGeom prst="rect">
            <a:avLst/>
          </a:prstGeom>
        </p:spPr>
        <p:txBody>
          <a:bodyPr vert="horz" wrap="square" lIns="0" tIns="13335" rIns="0" bIns="0" rtlCol="0">
            <a:normAutofit/>
          </a:bodyPr>
          <a:lstStyle/>
          <a:p>
            <a:pPr marL="12700">
              <a:lnSpc>
                <a:spcPct val="100000"/>
              </a:lnSpc>
              <a:spcBef>
                <a:spcPts val="105"/>
              </a:spcBef>
            </a:pPr>
            <a:r>
              <a:rPr sz="2900" spc="-180" dirty="0"/>
              <a:t>L’ESAME </a:t>
            </a:r>
            <a:r>
              <a:rPr sz="2900" spc="-35" dirty="0"/>
              <a:t>DI </a:t>
            </a:r>
            <a:r>
              <a:rPr sz="2900" spc="-300" dirty="0"/>
              <a:t>STATO </a:t>
            </a:r>
            <a:r>
              <a:rPr sz="2900" spc="-215" dirty="0"/>
              <a:t>NEL </a:t>
            </a:r>
            <a:r>
              <a:rPr sz="2900" spc="-130" dirty="0"/>
              <a:t>SECONDO </a:t>
            </a:r>
            <a:r>
              <a:rPr sz="2900" spc="-210" dirty="0"/>
              <a:t>CICLO</a:t>
            </a:r>
            <a:r>
              <a:rPr sz="2900" spc="-545" dirty="0"/>
              <a:t> </a:t>
            </a:r>
            <a:r>
              <a:rPr sz="2900" spc="-40" dirty="0"/>
              <a:t>DI</a:t>
            </a:r>
            <a:endParaRPr sz="2900" dirty="0"/>
          </a:p>
        </p:txBody>
      </p:sp>
      <p:sp>
        <p:nvSpPr>
          <p:cNvPr id="4" name="object 4"/>
          <p:cNvSpPr txBox="1"/>
          <p:nvPr/>
        </p:nvSpPr>
        <p:spPr>
          <a:xfrm>
            <a:off x="609600" y="762000"/>
            <a:ext cx="8229600" cy="544195"/>
          </a:xfrm>
          <a:prstGeom prst="rect">
            <a:avLst/>
          </a:prstGeom>
          <a:solidFill>
            <a:srgbClr val="4584D2"/>
          </a:solidFill>
        </p:spPr>
        <p:txBody>
          <a:bodyPr vert="horz" wrap="square" lIns="0" tIns="27305" rIns="0" bIns="0" rtlCol="0">
            <a:spAutoFit/>
          </a:bodyPr>
          <a:lstStyle/>
          <a:p>
            <a:pPr marL="635" algn="ctr">
              <a:lnSpc>
                <a:spcPct val="100000"/>
              </a:lnSpc>
              <a:spcBef>
                <a:spcPts val="215"/>
              </a:spcBef>
            </a:pPr>
            <a:r>
              <a:rPr sz="2900" b="1" spc="-135" dirty="0">
                <a:solidFill>
                  <a:srgbClr val="FFFFFF"/>
                </a:solidFill>
                <a:latin typeface="Trebuchet MS"/>
                <a:cs typeface="Trebuchet MS"/>
              </a:rPr>
              <a:t>ISTRUZIONE</a:t>
            </a:r>
            <a:endParaRPr sz="2900" dirty="0">
              <a:latin typeface="Trebuchet MS"/>
              <a:cs typeface="Trebuchet MS"/>
            </a:endParaRPr>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8</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2057400"/>
            <a:ext cx="8072120" cy="3866515"/>
          </a:xfrm>
          <a:prstGeom prst="rect">
            <a:avLst/>
          </a:prstGeom>
        </p:spPr>
        <p:txBody>
          <a:bodyPr vert="horz" wrap="square" lIns="0" tIns="97790" rIns="0" bIns="0" rtlCol="0">
            <a:spAutoFit/>
          </a:bodyPr>
          <a:lstStyle/>
          <a:p>
            <a:pPr marL="469900" indent="-457200">
              <a:lnSpc>
                <a:spcPct val="100000"/>
              </a:lnSpc>
              <a:spcBef>
                <a:spcPts val="770"/>
              </a:spcBef>
              <a:buClr>
                <a:srgbClr val="30B6FC"/>
              </a:buClr>
              <a:buAutoNum type="arabicParenR"/>
              <a:tabLst>
                <a:tab pos="469265" algn="l"/>
                <a:tab pos="469900" algn="l"/>
              </a:tabLst>
            </a:pPr>
            <a:r>
              <a:rPr sz="2800" spc="-10" dirty="0">
                <a:solidFill>
                  <a:srgbClr val="073D86"/>
                </a:solidFill>
                <a:latin typeface="Arial"/>
                <a:cs typeface="Arial"/>
              </a:rPr>
              <a:t>I </a:t>
            </a:r>
            <a:r>
              <a:rPr sz="2800" spc="-20" dirty="0">
                <a:solidFill>
                  <a:srgbClr val="073D86"/>
                </a:solidFill>
                <a:latin typeface="Arial"/>
                <a:cs typeface="Arial"/>
              </a:rPr>
              <a:t>requisiti </a:t>
            </a:r>
            <a:r>
              <a:rPr sz="2800" spc="-25" dirty="0">
                <a:solidFill>
                  <a:srgbClr val="073D86"/>
                </a:solidFill>
                <a:latin typeface="Arial"/>
                <a:cs typeface="Arial"/>
              </a:rPr>
              <a:t>per</a:t>
            </a:r>
            <a:r>
              <a:rPr sz="2800" spc="-575" dirty="0">
                <a:solidFill>
                  <a:srgbClr val="073D86"/>
                </a:solidFill>
                <a:latin typeface="Arial"/>
                <a:cs typeface="Arial"/>
              </a:rPr>
              <a:t> </a:t>
            </a:r>
            <a:r>
              <a:rPr sz="2800" spc="-70" dirty="0">
                <a:solidFill>
                  <a:srgbClr val="073D86"/>
                </a:solidFill>
                <a:latin typeface="Arial"/>
                <a:cs typeface="Arial"/>
              </a:rPr>
              <a:t>l’ammissione </a:t>
            </a:r>
            <a:r>
              <a:rPr sz="2800" spc="-90" dirty="0">
                <a:solidFill>
                  <a:srgbClr val="073D86"/>
                </a:solidFill>
                <a:latin typeface="Arial"/>
                <a:cs typeface="Arial"/>
              </a:rPr>
              <a:t>all’esame</a:t>
            </a:r>
            <a:endParaRPr sz="2800" dirty="0">
              <a:latin typeface="Arial"/>
              <a:cs typeface="Arial"/>
            </a:endParaRPr>
          </a:p>
          <a:p>
            <a:pPr marL="469900" indent="-457200">
              <a:lnSpc>
                <a:spcPct val="100000"/>
              </a:lnSpc>
              <a:spcBef>
                <a:spcPts val="675"/>
              </a:spcBef>
              <a:buClr>
                <a:srgbClr val="30B6FC"/>
              </a:buClr>
              <a:buAutoNum type="arabicParenR"/>
              <a:tabLst>
                <a:tab pos="469265" algn="l"/>
                <a:tab pos="469900" algn="l"/>
              </a:tabLst>
            </a:pPr>
            <a:r>
              <a:rPr sz="2800" spc="-30" dirty="0">
                <a:solidFill>
                  <a:srgbClr val="073D86"/>
                </a:solidFill>
                <a:latin typeface="Arial"/>
                <a:cs typeface="Arial"/>
              </a:rPr>
              <a:t>L’incremento</a:t>
            </a:r>
            <a:r>
              <a:rPr sz="2800" spc="-195" dirty="0">
                <a:solidFill>
                  <a:srgbClr val="073D86"/>
                </a:solidFill>
                <a:latin typeface="Arial"/>
                <a:cs typeface="Arial"/>
              </a:rPr>
              <a:t> </a:t>
            </a:r>
            <a:r>
              <a:rPr sz="2800" spc="-45" dirty="0">
                <a:solidFill>
                  <a:srgbClr val="073D86"/>
                </a:solidFill>
                <a:latin typeface="Arial"/>
                <a:cs typeface="Arial"/>
              </a:rPr>
              <a:t>del</a:t>
            </a:r>
            <a:r>
              <a:rPr sz="2800" spc="-170" dirty="0">
                <a:solidFill>
                  <a:srgbClr val="073D86"/>
                </a:solidFill>
                <a:latin typeface="Arial"/>
                <a:cs typeface="Arial"/>
              </a:rPr>
              <a:t> </a:t>
            </a:r>
            <a:r>
              <a:rPr sz="2800" spc="-90" dirty="0">
                <a:solidFill>
                  <a:srgbClr val="073D86"/>
                </a:solidFill>
                <a:latin typeface="Arial"/>
                <a:cs typeface="Arial"/>
              </a:rPr>
              <a:t>peso</a:t>
            </a:r>
            <a:r>
              <a:rPr sz="2800" spc="-160" dirty="0">
                <a:solidFill>
                  <a:srgbClr val="073D86"/>
                </a:solidFill>
                <a:latin typeface="Arial"/>
                <a:cs typeface="Arial"/>
              </a:rPr>
              <a:t> </a:t>
            </a:r>
            <a:r>
              <a:rPr sz="2800" spc="-45" dirty="0">
                <a:solidFill>
                  <a:srgbClr val="073D86"/>
                </a:solidFill>
                <a:latin typeface="Arial"/>
                <a:cs typeface="Arial"/>
              </a:rPr>
              <a:t>del</a:t>
            </a:r>
            <a:r>
              <a:rPr sz="2800" spc="-170" dirty="0">
                <a:solidFill>
                  <a:srgbClr val="073D86"/>
                </a:solidFill>
                <a:latin typeface="Arial"/>
                <a:cs typeface="Arial"/>
              </a:rPr>
              <a:t> </a:t>
            </a:r>
            <a:r>
              <a:rPr sz="2800" dirty="0">
                <a:solidFill>
                  <a:srgbClr val="073D86"/>
                </a:solidFill>
                <a:latin typeface="Arial"/>
                <a:cs typeface="Arial"/>
              </a:rPr>
              <a:t>credito</a:t>
            </a:r>
            <a:r>
              <a:rPr sz="2800" spc="-185" dirty="0">
                <a:solidFill>
                  <a:srgbClr val="073D86"/>
                </a:solidFill>
                <a:latin typeface="Arial"/>
                <a:cs typeface="Arial"/>
              </a:rPr>
              <a:t> </a:t>
            </a:r>
            <a:r>
              <a:rPr sz="2800" spc="-70" dirty="0">
                <a:solidFill>
                  <a:srgbClr val="073D86"/>
                </a:solidFill>
                <a:latin typeface="Arial"/>
                <a:cs typeface="Arial"/>
              </a:rPr>
              <a:t>scolastico</a:t>
            </a:r>
            <a:endParaRPr sz="2800" dirty="0">
              <a:latin typeface="Arial"/>
              <a:cs typeface="Arial"/>
            </a:endParaRPr>
          </a:p>
          <a:p>
            <a:pPr marL="469900" marR="5080" indent="-457200" algn="just">
              <a:lnSpc>
                <a:spcPct val="100000"/>
              </a:lnSpc>
              <a:spcBef>
                <a:spcPts val="670"/>
              </a:spcBef>
              <a:buClr>
                <a:srgbClr val="30B6FC"/>
              </a:buClr>
              <a:buAutoNum type="arabicParenR"/>
              <a:tabLst>
                <a:tab pos="469900" algn="l"/>
              </a:tabLst>
            </a:pPr>
            <a:r>
              <a:rPr sz="2800" spc="-160" dirty="0">
                <a:solidFill>
                  <a:srgbClr val="073D86"/>
                </a:solidFill>
                <a:latin typeface="Arial"/>
                <a:cs typeface="Arial"/>
              </a:rPr>
              <a:t>Le </a:t>
            </a:r>
            <a:r>
              <a:rPr sz="2800" spc="-25" dirty="0">
                <a:solidFill>
                  <a:srgbClr val="073D86"/>
                </a:solidFill>
                <a:latin typeface="Arial"/>
                <a:cs typeface="Arial"/>
              </a:rPr>
              <a:t>modifiche </a:t>
            </a:r>
            <a:r>
              <a:rPr sz="2800" spc="-65" dirty="0">
                <a:solidFill>
                  <a:srgbClr val="073D86"/>
                </a:solidFill>
                <a:latin typeface="Arial"/>
                <a:cs typeface="Arial"/>
              </a:rPr>
              <a:t>nella </a:t>
            </a:r>
            <a:r>
              <a:rPr sz="2800" spc="25" dirty="0">
                <a:solidFill>
                  <a:srgbClr val="073D86"/>
                </a:solidFill>
                <a:latin typeface="Arial"/>
                <a:cs typeface="Arial"/>
              </a:rPr>
              <a:t>struttura </a:t>
            </a:r>
            <a:r>
              <a:rPr sz="2800" spc="-125" dirty="0">
                <a:solidFill>
                  <a:srgbClr val="073D86"/>
                </a:solidFill>
                <a:latin typeface="Arial"/>
                <a:cs typeface="Arial"/>
              </a:rPr>
              <a:t>e </a:t>
            </a:r>
            <a:r>
              <a:rPr sz="2800" spc="-55" dirty="0">
                <a:solidFill>
                  <a:srgbClr val="073D86"/>
                </a:solidFill>
                <a:latin typeface="Arial"/>
                <a:cs typeface="Arial"/>
              </a:rPr>
              <a:t>nell’organizzazione  </a:t>
            </a:r>
            <a:r>
              <a:rPr sz="2800" spc="-50" dirty="0">
                <a:solidFill>
                  <a:srgbClr val="073D86"/>
                </a:solidFill>
                <a:latin typeface="Arial"/>
                <a:cs typeface="Arial"/>
              </a:rPr>
              <a:t>delle </a:t>
            </a:r>
            <a:r>
              <a:rPr sz="2800" spc="-30" dirty="0">
                <a:solidFill>
                  <a:srgbClr val="073D86"/>
                </a:solidFill>
                <a:latin typeface="Arial"/>
                <a:cs typeface="Arial"/>
              </a:rPr>
              <a:t>prove </a:t>
            </a:r>
            <a:r>
              <a:rPr sz="2800" spc="-20" dirty="0">
                <a:solidFill>
                  <a:srgbClr val="073D86"/>
                </a:solidFill>
                <a:latin typeface="Arial"/>
                <a:cs typeface="Arial"/>
              </a:rPr>
              <a:t>di </a:t>
            </a:r>
            <a:r>
              <a:rPr sz="2800" spc="-145" dirty="0">
                <a:solidFill>
                  <a:srgbClr val="073D86"/>
                </a:solidFill>
                <a:latin typeface="Arial"/>
                <a:cs typeface="Arial"/>
              </a:rPr>
              <a:t>esame </a:t>
            </a:r>
            <a:r>
              <a:rPr sz="2800" spc="-30" dirty="0">
                <a:solidFill>
                  <a:srgbClr val="073D86"/>
                </a:solidFill>
                <a:latin typeface="Arial"/>
                <a:cs typeface="Arial"/>
              </a:rPr>
              <a:t>(prima </a:t>
            </a:r>
            <a:r>
              <a:rPr sz="2800" spc="-125" dirty="0">
                <a:solidFill>
                  <a:srgbClr val="073D86"/>
                </a:solidFill>
                <a:latin typeface="Arial"/>
                <a:cs typeface="Arial"/>
              </a:rPr>
              <a:t>e </a:t>
            </a:r>
            <a:r>
              <a:rPr sz="2800" spc="-105" dirty="0">
                <a:solidFill>
                  <a:srgbClr val="073D86"/>
                </a:solidFill>
                <a:latin typeface="Arial"/>
                <a:cs typeface="Arial"/>
              </a:rPr>
              <a:t>seconda </a:t>
            </a:r>
            <a:r>
              <a:rPr sz="2800" spc="-35" dirty="0">
                <a:solidFill>
                  <a:srgbClr val="073D86"/>
                </a:solidFill>
                <a:latin typeface="Arial"/>
                <a:cs typeface="Arial"/>
              </a:rPr>
              <a:t>prova  </a:t>
            </a:r>
            <a:r>
              <a:rPr sz="2800" spc="-20" dirty="0">
                <a:solidFill>
                  <a:srgbClr val="073D86"/>
                </a:solidFill>
                <a:latin typeface="Arial"/>
                <a:cs typeface="Arial"/>
              </a:rPr>
              <a:t>scritta;</a:t>
            </a:r>
            <a:r>
              <a:rPr sz="2800" spc="-195" dirty="0">
                <a:solidFill>
                  <a:srgbClr val="073D86"/>
                </a:solidFill>
                <a:latin typeface="Arial"/>
                <a:cs typeface="Arial"/>
              </a:rPr>
              <a:t> </a:t>
            </a:r>
            <a:r>
              <a:rPr sz="2800" spc="-15" dirty="0">
                <a:solidFill>
                  <a:srgbClr val="073D86"/>
                </a:solidFill>
                <a:latin typeface="Arial"/>
                <a:cs typeface="Arial"/>
              </a:rPr>
              <a:t>colloquio)</a:t>
            </a:r>
            <a:endParaRPr sz="2800" dirty="0">
              <a:latin typeface="Arial"/>
              <a:cs typeface="Arial"/>
            </a:endParaRPr>
          </a:p>
          <a:p>
            <a:pPr marL="469900" indent="-457200">
              <a:lnSpc>
                <a:spcPct val="100000"/>
              </a:lnSpc>
              <a:spcBef>
                <a:spcPts val="675"/>
              </a:spcBef>
              <a:buClr>
                <a:srgbClr val="30B6FC"/>
              </a:buClr>
              <a:buAutoNum type="arabicParenR"/>
              <a:tabLst>
                <a:tab pos="469900" algn="l"/>
              </a:tabLst>
            </a:pPr>
            <a:r>
              <a:rPr sz="2800" spc="-55" dirty="0">
                <a:solidFill>
                  <a:srgbClr val="073D86"/>
                </a:solidFill>
                <a:latin typeface="Arial"/>
                <a:cs typeface="Arial"/>
              </a:rPr>
              <a:t>L’abolizione </a:t>
            </a:r>
            <a:r>
              <a:rPr sz="2800" spc="-65" dirty="0">
                <a:solidFill>
                  <a:srgbClr val="073D86"/>
                </a:solidFill>
                <a:latin typeface="Arial"/>
                <a:cs typeface="Arial"/>
              </a:rPr>
              <a:t>della </a:t>
            </a:r>
            <a:r>
              <a:rPr sz="2800" spc="-30" dirty="0">
                <a:solidFill>
                  <a:srgbClr val="073D86"/>
                </a:solidFill>
                <a:latin typeface="Arial"/>
                <a:cs typeface="Arial"/>
              </a:rPr>
              <a:t>terza</a:t>
            </a:r>
            <a:r>
              <a:rPr sz="2800" spc="-380" dirty="0">
                <a:solidFill>
                  <a:srgbClr val="073D86"/>
                </a:solidFill>
                <a:latin typeface="Arial"/>
                <a:cs typeface="Arial"/>
              </a:rPr>
              <a:t> </a:t>
            </a:r>
            <a:r>
              <a:rPr sz="2800" spc="-40" dirty="0">
                <a:solidFill>
                  <a:srgbClr val="073D86"/>
                </a:solidFill>
                <a:latin typeface="Arial"/>
                <a:cs typeface="Arial"/>
              </a:rPr>
              <a:t>prova</a:t>
            </a:r>
            <a:endParaRPr sz="2800" dirty="0">
              <a:latin typeface="Arial"/>
              <a:cs typeface="Arial"/>
            </a:endParaRPr>
          </a:p>
          <a:p>
            <a:pPr marL="469900" marR="5080" indent="-457200">
              <a:lnSpc>
                <a:spcPct val="100000"/>
              </a:lnSpc>
              <a:spcBef>
                <a:spcPts val="675"/>
              </a:spcBef>
              <a:buClr>
                <a:srgbClr val="30B6FC"/>
              </a:buClr>
              <a:buAutoNum type="arabicParenR"/>
              <a:tabLst>
                <a:tab pos="469265" algn="l"/>
                <a:tab pos="469900" algn="l"/>
                <a:tab pos="3182620" algn="l"/>
                <a:tab pos="4435475" algn="l"/>
                <a:tab pos="5838190" algn="l"/>
              </a:tabLst>
            </a:pPr>
            <a:r>
              <a:rPr sz="2800" spc="-10" dirty="0">
                <a:solidFill>
                  <a:srgbClr val="073D86"/>
                </a:solidFill>
                <a:latin typeface="Arial"/>
                <a:cs typeface="Arial"/>
              </a:rPr>
              <a:t>L’introdu</a:t>
            </a:r>
            <a:r>
              <a:rPr sz="2800" spc="-25" dirty="0">
                <a:solidFill>
                  <a:srgbClr val="073D86"/>
                </a:solidFill>
                <a:latin typeface="Arial"/>
                <a:cs typeface="Arial"/>
              </a:rPr>
              <a:t>z</a:t>
            </a:r>
            <a:r>
              <a:rPr sz="2800" spc="-45" dirty="0">
                <a:solidFill>
                  <a:srgbClr val="073D86"/>
                </a:solidFill>
                <a:latin typeface="Arial"/>
                <a:cs typeface="Arial"/>
              </a:rPr>
              <a:t>ione</a:t>
            </a:r>
            <a:r>
              <a:rPr sz="2800" dirty="0">
                <a:solidFill>
                  <a:srgbClr val="073D86"/>
                </a:solidFill>
                <a:latin typeface="Arial"/>
                <a:cs typeface="Arial"/>
              </a:rPr>
              <a:t>	</a:t>
            </a:r>
            <a:r>
              <a:rPr sz="2800" spc="-50" dirty="0">
                <a:solidFill>
                  <a:srgbClr val="073D86"/>
                </a:solidFill>
                <a:latin typeface="Arial"/>
                <a:cs typeface="Arial"/>
              </a:rPr>
              <a:t>dell</a:t>
            </a:r>
            <a:r>
              <a:rPr sz="2800" spc="-60" dirty="0">
                <a:solidFill>
                  <a:srgbClr val="073D86"/>
                </a:solidFill>
                <a:latin typeface="Arial"/>
                <a:cs typeface="Arial"/>
              </a:rPr>
              <a:t>e</a:t>
            </a:r>
            <a:r>
              <a:rPr sz="2800" dirty="0">
                <a:solidFill>
                  <a:srgbClr val="073D86"/>
                </a:solidFill>
                <a:latin typeface="Arial"/>
                <a:cs typeface="Arial"/>
              </a:rPr>
              <a:t>	</a:t>
            </a:r>
            <a:r>
              <a:rPr sz="2800" spc="15" dirty="0">
                <a:solidFill>
                  <a:srgbClr val="073D86"/>
                </a:solidFill>
                <a:latin typeface="Arial"/>
                <a:cs typeface="Arial"/>
              </a:rPr>
              <a:t>pr</a:t>
            </a:r>
            <a:r>
              <a:rPr sz="2800" dirty="0">
                <a:solidFill>
                  <a:srgbClr val="073D86"/>
                </a:solidFill>
                <a:latin typeface="Arial"/>
                <a:cs typeface="Arial"/>
              </a:rPr>
              <a:t>o</a:t>
            </a:r>
            <a:r>
              <a:rPr sz="2800" spc="-90" dirty="0">
                <a:solidFill>
                  <a:srgbClr val="073D86"/>
                </a:solidFill>
                <a:latin typeface="Arial"/>
                <a:cs typeface="Arial"/>
              </a:rPr>
              <a:t>v</a:t>
            </a:r>
            <a:r>
              <a:rPr sz="2800" spc="-95" dirty="0">
                <a:solidFill>
                  <a:srgbClr val="073D86"/>
                </a:solidFill>
                <a:latin typeface="Arial"/>
                <a:cs typeface="Arial"/>
              </a:rPr>
              <a:t>e</a:t>
            </a:r>
            <a:r>
              <a:rPr sz="2800" dirty="0">
                <a:solidFill>
                  <a:srgbClr val="073D86"/>
                </a:solidFill>
                <a:latin typeface="Arial"/>
                <a:cs typeface="Arial"/>
              </a:rPr>
              <a:t>	</a:t>
            </a:r>
            <a:r>
              <a:rPr sz="2800" spc="-5" dirty="0">
                <a:solidFill>
                  <a:srgbClr val="073D86"/>
                </a:solidFill>
                <a:latin typeface="Arial"/>
                <a:cs typeface="Arial"/>
              </a:rPr>
              <a:t>s</a:t>
            </a:r>
            <a:r>
              <a:rPr sz="2800" dirty="0">
                <a:solidFill>
                  <a:srgbClr val="073D86"/>
                </a:solidFill>
                <a:latin typeface="Arial"/>
                <a:cs typeface="Arial"/>
              </a:rPr>
              <a:t>t</a:t>
            </a:r>
            <a:r>
              <a:rPr sz="2800" spc="-85" dirty="0">
                <a:solidFill>
                  <a:srgbClr val="073D86"/>
                </a:solidFill>
                <a:latin typeface="Arial"/>
                <a:cs typeface="Arial"/>
              </a:rPr>
              <a:t>andardizz</a:t>
            </a:r>
            <a:r>
              <a:rPr sz="2800" spc="-110" dirty="0">
                <a:solidFill>
                  <a:srgbClr val="073D86"/>
                </a:solidFill>
                <a:latin typeface="Arial"/>
                <a:cs typeface="Arial"/>
              </a:rPr>
              <a:t>a</a:t>
            </a:r>
            <a:r>
              <a:rPr sz="2800" spc="235" dirty="0">
                <a:solidFill>
                  <a:srgbClr val="073D86"/>
                </a:solidFill>
                <a:latin typeface="Arial"/>
                <a:cs typeface="Arial"/>
              </a:rPr>
              <a:t>t</a:t>
            </a:r>
            <a:r>
              <a:rPr sz="2800" spc="-85" dirty="0">
                <a:solidFill>
                  <a:srgbClr val="073D86"/>
                </a:solidFill>
                <a:latin typeface="Arial"/>
                <a:cs typeface="Arial"/>
              </a:rPr>
              <a:t>e  </a:t>
            </a:r>
            <a:r>
              <a:rPr sz="2800" spc="-70" dirty="0">
                <a:solidFill>
                  <a:srgbClr val="073D86"/>
                </a:solidFill>
                <a:latin typeface="Arial"/>
                <a:cs typeface="Arial"/>
              </a:rPr>
              <a:t>nazionali </a:t>
            </a:r>
            <a:r>
              <a:rPr sz="2800" spc="-90" dirty="0">
                <a:solidFill>
                  <a:srgbClr val="073D86"/>
                </a:solidFill>
                <a:latin typeface="Arial"/>
                <a:cs typeface="Arial"/>
              </a:rPr>
              <a:t>al </a:t>
            </a:r>
            <a:r>
              <a:rPr sz="2800" spc="-20" dirty="0">
                <a:solidFill>
                  <a:srgbClr val="073D86"/>
                </a:solidFill>
                <a:latin typeface="Arial"/>
                <a:cs typeface="Arial"/>
              </a:rPr>
              <a:t>livello</a:t>
            </a:r>
            <a:r>
              <a:rPr sz="2800" spc="-310" dirty="0">
                <a:solidFill>
                  <a:srgbClr val="073D86"/>
                </a:solidFill>
                <a:latin typeface="Arial"/>
                <a:cs typeface="Arial"/>
              </a:rPr>
              <a:t> </a:t>
            </a:r>
            <a:r>
              <a:rPr sz="2800" spc="-400" dirty="0">
                <a:solidFill>
                  <a:srgbClr val="073D86"/>
                </a:solidFill>
                <a:latin typeface="Arial"/>
                <a:cs typeface="Arial"/>
              </a:rPr>
              <a:t>13</a:t>
            </a:r>
            <a:endParaRPr sz="2800" dirty="0">
              <a:latin typeface="Arial"/>
              <a:cs typeface="Arial"/>
            </a:endParaRPr>
          </a:p>
        </p:txBody>
      </p:sp>
      <p:sp>
        <p:nvSpPr>
          <p:cNvPr id="3" name="object 3"/>
          <p:cNvSpPr/>
          <p:nvPr/>
        </p:nvSpPr>
        <p:spPr>
          <a:xfrm>
            <a:off x="972311" y="332231"/>
            <a:ext cx="7305040" cy="622300"/>
          </a:xfrm>
          <a:custGeom>
            <a:avLst/>
            <a:gdLst/>
            <a:ahLst/>
            <a:cxnLst/>
            <a:rect l="l" t="t" r="r" b="b"/>
            <a:pathLst>
              <a:path w="7305040" h="622300">
                <a:moveTo>
                  <a:pt x="0" y="621792"/>
                </a:moveTo>
                <a:lnTo>
                  <a:pt x="7304532" y="621792"/>
                </a:lnTo>
                <a:lnTo>
                  <a:pt x="7304532" y="0"/>
                </a:lnTo>
                <a:lnTo>
                  <a:pt x="0" y="0"/>
                </a:lnTo>
                <a:lnTo>
                  <a:pt x="0" y="621792"/>
                </a:lnTo>
                <a:close/>
              </a:path>
            </a:pathLst>
          </a:custGeom>
          <a:solidFill>
            <a:srgbClr val="4584D2"/>
          </a:solidFill>
        </p:spPr>
        <p:txBody>
          <a:bodyPr wrap="square" lIns="0" tIns="0" rIns="0" bIns="0" rtlCol="0"/>
          <a:lstStyle/>
          <a:p>
            <a:endParaRPr/>
          </a:p>
        </p:txBody>
      </p:sp>
      <p:sp>
        <p:nvSpPr>
          <p:cNvPr id="4" name="object 4"/>
          <p:cNvSpPr txBox="1">
            <a:spLocks noGrp="1"/>
          </p:cNvSpPr>
          <p:nvPr>
            <p:ph type="title"/>
          </p:nvPr>
        </p:nvSpPr>
        <p:spPr>
          <a:xfrm>
            <a:off x="914400" y="381000"/>
            <a:ext cx="8229600" cy="467995"/>
          </a:xfrm>
          <a:prstGeom prst="rect">
            <a:avLst/>
          </a:prstGeom>
        </p:spPr>
        <p:txBody>
          <a:bodyPr vert="horz" wrap="square" lIns="0" tIns="12700" rIns="0" bIns="0" rtlCol="0">
            <a:spAutoFit/>
          </a:bodyPr>
          <a:lstStyle/>
          <a:p>
            <a:pPr marL="12700">
              <a:lnSpc>
                <a:spcPct val="100000"/>
              </a:lnSpc>
              <a:spcBef>
                <a:spcPts val="100"/>
              </a:spcBef>
            </a:pPr>
            <a:r>
              <a:rPr sz="2900" spc="-35" dirty="0"/>
              <a:t>I </a:t>
            </a:r>
            <a:r>
              <a:rPr sz="2900" spc="-150" dirty="0"/>
              <a:t>PRINCIPALI </a:t>
            </a:r>
            <a:r>
              <a:rPr sz="2900" spc="-140" dirty="0"/>
              <a:t>ELEMENTI </a:t>
            </a:r>
            <a:r>
              <a:rPr sz="2900" spc="-40" dirty="0"/>
              <a:t>DI</a:t>
            </a:r>
            <a:r>
              <a:rPr sz="2900" spc="-655" dirty="0"/>
              <a:t> </a:t>
            </a:r>
            <a:r>
              <a:rPr sz="2900" spc="-155" dirty="0"/>
              <a:t>NOVITÀ</a:t>
            </a:r>
            <a:endParaRPr sz="2900" dirty="0"/>
          </a:p>
        </p:txBody>
      </p:sp>
      <p:sp>
        <p:nvSpPr>
          <p:cNvPr id="6" name="Segnaposto numero diapositiva 5"/>
          <p:cNvSpPr>
            <a:spLocks noGrp="1"/>
          </p:cNvSpPr>
          <p:nvPr>
            <p:ph type="sldNum" sz="quarter" idx="12"/>
          </p:nvPr>
        </p:nvSpPr>
        <p:spPr/>
        <p:txBody>
          <a:bodyPr>
            <a:normAutofit fontScale="85000" lnSpcReduction="20000"/>
          </a:bodyPr>
          <a:lstStyle/>
          <a:p>
            <a:fld id="{B6F15528-21DE-4FAA-801E-634DDDAF4B2B}" type="slidenum">
              <a:rPr lang="it-IT" smtClean="0"/>
              <a:pPr/>
              <a:t>9</a:t>
            </a:fld>
            <a:endParaRPr lang="it-IT"/>
          </a:p>
        </p:txBody>
      </p:sp>
      <p:sp>
        <p:nvSpPr>
          <p:cNvPr id="7" name="Segnaposto piè di pagina 6"/>
          <p:cNvSpPr>
            <a:spLocks noGrp="1"/>
          </p:cNvSpPr>
          <p:nvPr>
            <p:ph type="ftr" sz="quarter" idx="11"/>
          </p:nvPr>
        </p:nvSpPr>
        <p:spPr/>
        <p:txBody>
          <a:bodyPr/>
          <a:lstStyle/>
          <a:p>
            <a:r>
              <a:rPr lang="it-IT" smtClean="0"/>
              <a:t>Maurizio Piscitelli</a:t>
            </a:r>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461</TotalTime>
  <Words>2982</Words>
  <Application>Microsoft Office PowerPoint</Application>
  <PresentationFormat>Presentazione su schermo (4:3)</PresentationFormat>
  <Paragraphs>464</Paragraphs>
  <Slides>59</Slides>
  <Notes>0</Notes>
  <HiddenSlides>0</HiddenSlides>
  <MMClips>0</MMClips>
  <ScaleCrop>false</ScaleCrop>
  <HeadingPairs>
    <vt:vector size="4" baseType="variant">
      <vt:variant>
        <vt:lpstr>Tema</vt:lpstr>
      </vt:variant>
      <vt:variant>
        <vt:i4>1</vt:i4>
      </vt:variant>
      <vt:variant>
        <vt:lpstr>Titoli diapositive</vt:lpstr>
      </vt:variant>
      <vt:variant>
        <vt:i4>59</vt:i4>
      </vt:variant>
    </vt:vector>
  </HeadingPairs>
  <TitlesOfParts>
    <vt:vector size="60" baseType="lpstr">
      <vt:lpstr>Luna</vt:lpstr>
      <vt:lpstr>L’Esame di Stato del secondo ciclo nel quadro delineato dal D.Lgs. 62/2017</vt:lpstr>
      <vt:lpstr>Presentazione standard di PowerPoint</vt:lpstr>
      <vt:lpstr>Oggetto della valutazione</vt:lpstr>
      <vt:lpstr>CARATTERISTICHE DELLA VALUTAZIONE</vt:lpstr>
      <vt:lpstr>Presentazione standard di PowerPoint</vt:lpstr>
      <vt:lpstr>Per</vt:lpstr>
      <vt:lpstr>ALTRI PRINCIPI GENERALI DELLA VALUTAZIONE</vt:lpstr>
      <vt:lpstr>L’ESAME DI STATO NEL SECONDO CICLO DI</vt:lpstr>
      <vt:lpstr>I PRINCIPALI ELEMENTI DI NOVITÀ</vt:lpstr>
      <vt:lpstr>I REQUISITI DI AMMISSIONE ALL’ESAME DEI CANDIDATI INTERNI (ART. 13)</vt:lpstr>
      <vt:lpstr>L’ABBREVIAZIONE PER MERITO</vt:lpstr>
      <vt:lpstr>I REQUISITI DI AMMISSIONE ALL’ESAME DEI CANDIDATI ESTERNI (ART. 14)</vt:lpstr>
      <vt:lpstr>Presentazione standard di PowerPoint</vt:lpstr>
      <vt:lpstr>Il CREDITO SCOLASTICO (art. 15)</vt:lpstr>
      <vt:lpstr>ATTRIBUZIONE DEL CREDITO SCOLASTICO</vt:lpstr>
      <vt:lpstr>ATTRIBUZIONE DEL CREDITO SCOLASTICO</vt:lpstr>
      <vt:lpstr>LE COMMISSIONI D’ESAME</vt:lpstr>
      <vt:lpstr>ESAME DI STATO PER STUDENTI CON DISABILITA’</vt:lpstr>
      <vt:lpstr>ESAME DI STATO PER STUDENTI CON DSA</vt:lpstr>
      <vt:lpstr>LE PROVE D’ESAME</vt:lpstr>
      <vt:lpstr>LE PROVE D’ESAME</vt:lpstr>
      <vt:lpstr>LE PROVE D’ESAME</vt:lpstr>
      <vt:lpstr>LE PROVE D’ESAME</vt:lpstr>
      <vt:lpstr>LE PROVE D’ESAME</vt:lpstr>
      <vt:lpstr>LE PROVE D’ESAME</vt:lpstr>
      <vt:lpstr>LE PROVE D’ESAME</vt:lpstr>
      <vt:lpstr>LE PROVE D’ESAME</vt:lpstr>
      <vt:lpstr>LE PROVE D’ESAME</vt:lpstr>
      <vt:lpstr>LE PROVE D’ESAME</vt:lpstr>
      <vt:lpstr>LE PROVE D’ESAME</vt:lpstr>
      <vt:lpstr>Colloquio Esame di Stato 2019</vt:lpstr>
      <vt:lpstr>Colloquio Esame di Stato 2019 </vt:lpstr>
      <vt:lpstr>COLLOQUIO </vt:lpstr>
      <vt:lpstr>IL COLLOQUIO</vt:lpstr>
      <vt:lpstr>IL COLLOQUIO</vt:lpstr>
      <vt:lpstr>COLLOQUIO</vt:lpstr>
      <vt:lpstr>COLLOQUIO</vt:lpstr>
      <vt:lpstr>Documento 15 maggio</vt:lpstr>
      <vt:lpstr>COLLOQUIO</vt:lpstr>
      <vt:lpstr>COLLOQUIO</vt:lpstr>
      <vt:lpstr>Percorsi per le competenze trasversali e l’orientamento (alternanza) </vt:lpstr>
      <vt:lpstr>CANDIDATI ESTERNI</vt:lpstr>
      <vt:lpstr>Cittadinanza e Costituzione (comma 1) </vt:lpstr>
      <vt:lpstr>Alunni DSA e con disabilità (D.M.37/2019 comma 6) </vt:lpstr>
      <vt:lpstr>Alunni DSA e con disabilità (D.Lgs 62/2017 art.20, commi 1,2)</vt:lpstr>
      <vt:lpstr>Alunni DSA e con disabilità (D.Lgs 62/2017 art.20, commi 3,4)</vt:lpstr>
      <vt:lpstr>Alunni DSA e con disabilità (D.Lgs 62/2017 art.20, comma 5)</vt:lpstr>
      <vt:lpstr>Alunni DSA e con disabilità (D.Lgs 62/2017 art.20, comma 6,7)</vt:lpstr>
      <vt:lpstr>Valutazione ( comma 7) </vt:lpstr>
      <vt:lpstr>VALUTAZIONE</vt:lpstr>
      <vt:lpstr>COLLOQUIO</vt:lpstr>
      <vt:lpstr>IL CURRICULUM DELLO STUDENTE</vt:lpstr>
      <vt:lpstr>IL PUNTEGGIO FINALE</vt:lpstr>
      <vt:lpstr>PROVE SCRITTE A CARATTERE NAZIONALE  PREDISPOSTE DALL’INVALSI</vt:lpstr>
      <vt:lpstr>PROVE SCRITTE A CARATTERE NAZIONALE PREDISPOSTE DALL’INVALSI</vt:lpstr>
      <vt:lpstr>PROVE SCRITTE A CARATTERE NAZIONALE PREDISPOSTE DALL’INVALSI</vt:lpstr>
      <vt:lpstr>PROVE SCRITTE A CARATTERE NAZIONALE PREDISPOSTE DALL’INVALSI</vt:lpstr>
      <vt:lpstr>PROVE SCRITTE A CARATTERE NAZIONALE PREDISPOSTE DALL’INVALSI</vt:lpstr>
      <vt:lpstr>LE PROSSIME SCADENZE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Company</dc:creator>
  <cp:lastModifiedBy>MIUR</cp:lastModifiedBy>
  <cp:revision>85</cp:revision>
  <dcterms:created xsi:type="dcterms:W3CDTF">2013-12-25T12:45:28Z</dcterms:created>
  <dcterms:modified xsi:type="dcterms:W3CDTF">2019-02-19T09:31:14Z</dcterms:modified>
</cp:coreProperties>
</file>